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4"/>
  </p:notesMasterIdLst>
  <p:sldIdLst>
    <p:sldId id="256" r:id="rId3"/>
    <p:sldId id="314" r:id="rId5"/>
    <p:sldId id="311" r:id="rId6"/>
    <p:sldId id="362" r:id="rId7"/>
    <p:sldId id="363" r:id="rId8"/>
    <p:sldId id="479" r:id="rId9"/>
    <p:sldId id="481" r:id="rId10"/>
    <p:sldId id="482" r:id="rId11"/>
    <p:sldId id="272" r:id="rId12"/>
    <p:sldId id="343" r:id="rId13"/>
    <p:sldId id="345" r:id="rId14"/>
    <p:sldId id="293" r:id="rId15"/>
    <p:sldId id="401" r:id="rId16"/>
    <p:sldId id="402" r:id="rId17"/>
    <p:sldId id="403" r:id="rId18"/>
    <p:sldId id="404" r:id="rId19"/>
    <p:sldId id="405" r:id="rId20"/>
    <p:sldId id="295" r:id="rId21"/>
    <p:sldId id="406" r:id="rId22"/>
    <p:sldId id="360" r:id="rId23"/>
    <p:sldId id="361" r:id="rId24"/>
    <p:sldId id="346" r:id="rId25"/>
    <p:sldId id="364" r:id="rId26"/>
    <p:sldId id="365" r:id="rId27"/>
    <p:sldId id="366" r:id="rId28"/>
    <p:sldId id="367" r:id="rId29"/>
    <p:sldId id="368" r:id="rId30"/>
    <p:sldId id="369" r:id="rId31"/>
    <p:sldId id="370" r:id="rId32"/>
    <p:sldId id="371" r:id="rId33"/>
    <p:sldId id="372" r:id="rId34"/>
    <p:sldId id="373" r:id="rId35"/>
    <p:sldId id="374" r:id="rId36"/>
    <p:sldId id="375" r:id="rId37"/>
    <p:sldId id="376" r:id="rId38"/>
    <p:sldId id="377" r:id="rId39"/>
    <p:sldId id="378" r:id="rId40"/>
    <p:sldId id="379" r:id="rId41"/>
    <p:sldId id="380" r:id="rId42"/>
    <p:sldId id="384" r:id="rId43"/>
    <p:sldId id="350" r:id="rId44"/>
    <p:sldId id="399" r:id="rId45"/>
    <p:sldId id="352" r:id="rId46"/>
    <p:sldId id="351" r:id="rId47"/>
    <p:sldId id="452" r:id="rId48"/>
    <p:sldId id="454" r:id="rId49"/>
    <p:sldId id="453" r:id="rId50"/>
    <p:sldId id="455" r:id="rId51"/>
    <p:sldId id="476" r:id="rId52"/>
    <p:sldId id="475" r:id="rId53"/>
    <p:sldId id="456" r:id="rId54"/>
    <p:sldId id="355" r:id="rId55"/>
    <p:sldId id="354" r:id="rId56"/>
    <p:sldId id="356" r:id="rId57"/>
    <p:sldId id="357" r:id="rId58"/>
    <p:sldId id="347" r:id="rId59"/>
    <p:sldId id="407" r:id="rId60"/>
    <p:sldId id="348" r:id="rId61"/>
    <p:sldId id="408" r:id="rId62"/>
    <p:sldId id="349" r:id="rId63"/>
    <p:sldId id="409" r:id="rId64"/>
    <p:sldId id="353" r:id="rId65"/>
    <p:sldId id="358" r:id="rId66"/>
    <p:sldId id="359" r:id="rId67"/>
    <p:sldId id="410" r:id="rId68"/>
    <p:sldId id="411" r:id="rId69"/>
    <p:sldId id="271" r:id="rId70"/>
  </p:sldIdLst>
  <p:sldSz cx="12192000" cy="6858000"/>
  <p:notesSz cx="6858000" cy="9144000"/>
  <p:custDataLst>
    <p:tags r:id="rId74"/>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388" autoAdjust="0"/>
    <p:restoredTop sz="94534" autoAdjust="0"/>
  </p:normalViewPr>
  <p:slideViewPr>
    <p:cSldViewPr snapToGrid="0">
      <p:cViewPr varScale="1">
        <p:scale>
          <a:sx n="91" d="100"/>
          <a:sy n="91" d="100"/>
        </p:scale>
        <p:origin x="77" y="101"/>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4" Type="http://schemas.openxmlformats.org/officeDocument/2006/relationships/tags" Target="tags/tag54.xml"/><Relationship Id="rId73" Type="http://schemas.openxmlformats.org/officeDocument/2006/relationships/tableStyles" Target="tableStyles.xml"/><Relationship Id="rId72" Type="http://schemas.openxmlformats.org/officeDocument/2006/relationships/viewProps" Target="viewProps.xml"/><Relationship Id="rId71" Type="http://schemas.openxmlformats.org/officeDocument/2006/relationships/presProps" Target="presProps.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C3AC749-4FB1-4504-8A01-4799D4DFEFF9}"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A18296D-1E8C-4FA1-8ED8-C999B297FEA1}"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A18296D-1E8C-4FA1-8ED8-C999B297FEA1}"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A18296D-1E8C-4FA1-8ED8-C999B297FEA1}"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8A18296D-1E8C-4FA1-8ED8-C999B297FEA1}"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8A18296D-1E8C-4FA1-8ED8-C999B297FEA1}"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8A18296D-1E8C-4FA1-8ED8-C999B297FEA1}"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8A18296D-1E8C-4FA1-8ED8-C999B297FEA1}"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8A18296D-1E8C-4FA1-8ED8-C999B297FEA1}"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8A18296D-1E8C-4FA1-8ED8-C999B297FEA1}"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8A18296D-1E8C-4FA1-8ED8-C999B297FEA1}"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8A18296D-1E8C-4FA1-8ED8-C999B297FEA1}"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8A18296D-1E8C-4FA1-8ED8-C999B297FEA1}"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A18296D-1E8C-4FA1-8ED8-C999B297FEA1}"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8A18296D-1E8C-4FA1-8ED8-C999B297FEA1}"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8A18296D-1E8C-4FA1-8ED8-C999B297FEA1}"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A18296D-1E8C-4FA1-8ED8-C999B297FEA1}"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8A18296D-1E8C-4FA1-8ED8-C999B297FEA1}"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8A18296D-1E8C-4FA1-8ED8-C999B297FEA1}"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8A18296D-1E8C-4FA1-8ED8-C999B297FEA1}"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8A18296D-1E8C-4FA1-8ED8-C999B297FEA1}"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8A18296D-1E8C-4FA1-8ED8-C999B297FEA1}"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8A18296D-1E8C-4FA1-8ED8-C999B297FEA1}"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8A18296D-1E8C-4FA1-8ED8-C999B297FEA1}"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A18296D-1E8C-4FA1-8ED8-C999B297FEA1}"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8A18296D-1E8C-4FA1-8ED8-C999B297FEA1}" type="slidenum">
              <a:rPr lang="zh-CN" altLang="en-US" smtClean="0"/>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8A18296D-1E8C-4FA1-8ED8-C999B297FEA1}" type="slidenum">
              <a:rPr lang="zh-CN" altLang="en-US" smtClean="0"/>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A18296D-1E8C-4FA1-8ED8-C999B297FEA1}" type="slidenum">
              <a:rPr lang="zh-CN" altLang="en-US" smtClean="0"/>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8A18296D-1E8C-4FA1-8ED8-C999B297FEA1}" type="slidenum">
              <a:rPr lang="zh-CN" altLang="en-US" smtClean="0"/>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8A18296D-1E8C-4FA1-8ED8-C999B297FEA1}" type="slidenum">
              <a:rPr lang="zh-CN" altLang="en-US" smtClean="0"/>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8A18296D-1E8C-4FA1-8ED8-C999B297FEA1}" type="slidenum">
              <a:rPr lang="zh-CN" altLang="en-US" smtClean="0"/>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8A18296D-1E8C-4FA1-8ED8-C999B297FEA1}" type="slidenum">
              <a:rPr lang="zh-CN" altLang="en-US" smtClean="0"/>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8A18296D-1E8C-4FA1-8ED8-C999B297FEA1}" type="slidenum">
              <a:rPr lang="zh-CN" altLang="en-US" smtClean="0"/>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8A18296D-1E8C-4FA1-8ED8-C999B297FEA1}" type="slidenum">
              <a:rPr lang="zh-CN" altLang="en-US" smtClean="0"/>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8A18296D-1E8C-4FA1-8ED8-C999B297FEA1}"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A18296D-1E8C-4FA1-8ED8-C999B297FEA1}" type="slidenum">
              <a:rPr lang="zh-CN" altLang="en-US" smtClean="0"/>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8A18296D-1E8C-4FA1-8ED8-C999B297FEA1}" type="slidenum">
              <a:rPr lang="zh-CN" altLang="en-US" smtClean="0"/>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8A18296D-1E8C-4FA1-8ED8-C999B297FEA1}" type="slidenum">
              <a:rPr lang="zh-CN" altLang="en-US" smtClean="0"/>
            </a:fld>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8A18296D-1E8C-4FA1-8ED8-C999B297FEA1}" type="slidenum">
              <a:rPr lang="zh-CN" altLang="en-US" smtClean="0"/>
            </a:fld>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8A18296D-1E8C-4FA1-8ED8-C999B297FEA1}" type="slidenum">
              <a:rPr lang="zh-CN" altLang="en-US" smtClean="0"/>
            </a:fld>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8A18296D-1E8C-4FA1-8ED8-C999B297FEA1}" type="slidenum">
              <a:rPr lang="zh-CN" altLang="en-US" smtClean="0"/>
            </a:fld>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8A18296D-1E8C-4FA1-8ED8-C999B297FEA1}" type="slidenum">
              <a:rPr lang="zh-CN" altLang="en-US" smtClean="0"/>
            </a:fld>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8A18296D-1E8C-4FA1-8ED8-C999B297FEA1}" type="slidenum">
              <a:rPr lang="zh-CN" altLang="en-US" smtClean="0"/>
            </a:fld>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8A18296D-1E8C-4FA1-8ED8-C999B297FEA1}" type="slidenum">
              <a:rPr lang="zh-CN" altLang="en-US" smtClean="0"/>
            </a:fld>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8A18296D-1E8C-4FA1-8ED8-C999B297FEA1}" type="slidenum">
              <a:rPr lang="zh-CN" altLang="en-US" smtClean="0"/>
            </a:fld>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8A18296D-1E8C-4FA1-8ED8-C999B297FEA1}"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A18296D-1E8C-4FA1-8ED8-C999B297FEA1}" type="slidenum">
              <a:rPr lang="zh-CN" altLang="en-US" smtClean="0"/>
            </a:fld>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8A18296D-1E8C-4FA1-8ED8-C999B297FEA1}" type="slidenum">
              <a:rPr lang="zh-CN" altLang="en-US" smtClean="0"/>
            </a:fld>
            <a:endParaRPr lang="zh-CN"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8A18296D-1E8C-4FA1-8ED8-C999B297FEA1}" type="slidenum">
              <a:rPr lang="zh-CN" altLang="en-US" smtClean="0"/>
            </a:fld>
            <a:endParaRPr lang="zh-CN"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8A18296D-1E8C-4FA1-8ED8-C999B297FEA1}" type="slidenum">
              <a:rPr lang="zh-CN" altLang="en-US" smtClean="0"/>
            </a:fld>
            <a:endParaRPr lang="zh-CN"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8A18296D-1E8C-4FA1-8ED8-C999B297FEA1}" type="slidenum">
              <a:rPr lang="zh-CN" altLang="en-US" smtClean="0"/>
            </a:fld>
            <a:endParaRPr lang="zh-CN"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8A18296D-1E8C-4FA1-8ED8-C999B297FEA1}" type="slidenum">
              <a:rPr lang="zh-CN" altLang="en-US" smtClean="0"/>
            </a:fld>
            <a:endParaRPr lang="zh-CN" alt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A18296D-1E8C-4FA1-8ED8-C999B297FEA1}"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A18296D-1E8C-4FA1-8ED8-C999B297FEA1}"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A18296D-1E8C-4FA1-8ED8-C999B297FEA1}"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A18296D-1E8C-4FA1-8ED8-C999B297FEA1}"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A18296D-1E8C-4FA1-8ED8-C999B297FEA1}"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标题幻灯片">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9418320" cy="4041648"/>
          </a:xfrm>
          <a:prstGeom prst="rect">
            <a:avLst/>
          </a:prstGeom>
        </p:spPr>
        <p:txBody>
          <a:bodyPr anchor="b">
            <a:normAutofit/>
          </a:bodyPr>
          <a:lstStyle>
            <a:lvl1pPr algn="l">
              <a:lnSpc>
                <a:spcPct val="85000"/>
              </a:lnSpc>
              <a:defRPr sz="7200" baseline="0">
                <a:solidFill>
                  <a:schemeClr val="tx1"/>
                </a:solidFill>
              </a:defRPr>
            </a:lvl1pPr>
          </a:lstStyle>
          <a:p>
            <a:r>
              <a:rPr lang="zh-CN" altLang="en-US"/>
              <a:t>单击此处编辑母版标题样式</a:t>
            </a:r>
            <a:endParaRPr lang="en-US" dirty="0"/>
          </a:p>
        </p:txBody>
      </p:sp>
      <p:sp>
        <p:nvSpPr>
          <p:cNvPr id="3" name="Subtitle 2"/>
          <p:cNvSpPr>
            <a:spLocks noGrp="1"/>
          </p:cNvSpPr>
          <p:nvPr>
            <p:ph type="subTitle" idx="1" hasCustomPrompt="1"/>
          </p:nvPr>
        </p:nvSpPr>
        <p:spPr>
          <a:xfrm>
            <a:off x="1261872" y="4800600"/>
            <a:ext cx="9418320" cy="522838"/>
          </a:xfrm>
          <a:prstGeom prst="rect">
            <a:avLst/>
          </a:prstGeom>
        </p:spPr>
        <p:txBody>
          <a:bodyPr>
            <a:noAutofit/>
          </a:bodyPr>
          <a:lstStyle>
            <a:lvl1pPr marL="0" indent="0" algn="l">
              <a:buNone/>
              <a:defRPr sz="3200" baseline="0">
                <a:solidFill>
                  <a:schemeClr val="bg2">
                    <a:lumMod val="60000"/>
                    <a:lumOff val="40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zh-CN" altLang="en-US" dirty="0"/>
              <a:t>单击以编辑母版副标题样式</a:t>
            </a:r>
            <a:endParaRPr lang="en-US" dirty="0"/>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tx1">
                    <a:lumMod val="65000"/>
                  </a:schemeClr>
                </a:solidFill>
              </a:defRPr>
            </a:lvl1pPr>
          </a:lstStyle>
          <a:p>
            <a:fld id="{4FAB73BC-B049-4115-A692-8D63A059BFB8}" type="slidenum">
              <a:rPr lang="en-US" dirty="0"/>
            </a:fld>
            <a:endParaRPr lang="en-US" dirty="0"/>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8" name="组合 7"/>
          <p:cNvGrpSpPr/>
          <p:nvPr userDrawn="1"/>
        </p:nvGrpSpPr>
        <p:grpSpPr>
          <a:xfrm>
            <a:off x="1344485" y="5505422"/>
            <a:ext cx="1764691" cy="297909"/>
            <a:chOff x="8729725" y="4570716"/>
            <a:chExt cx="2830513" cy="477838"/>
          </a:xfrm>
          <a:solidFill>
            <a:schemeClr val="bg2">
              <a:lumMod val="60000"/>
              <a:lumOff val="40000"/>
            </a:schemeClr>
          </a:solidFill>
        </p:grpSpPr>
        <p:sp>
          <p:nvSpPr>
            <p:cNvPr id="9" name="Freeform 34"/>
            <p:cNvSpPr>
              <a:spLocks noEditPoints="1"/>
            </p:cNvSpPr>
            <p:nvPr userDrawn="1"/>
          </p:nvSpPr>
          <p:spPr bwMode="auto">
            <a:xfrm>
              <a:off x="9304400" y="4945366"/>
              <a:ext cx="1363663" cy="101600"/>
            </a:xfrm>
            <a:custGeom>
              <a:avLst/>
              <a:gdLst>
                <a:gd name="T0" fmla="*/ 15 w 915"/>
                <a:gd name="T1" fmla="*/ 51 h 68"/>
                <a:gd name="T2" fmla="*/ 14 w 915"/>
                <a:gd name="T3" fmla="*/ 11 h 68"/>
                <a:gd name="T4" fmla="*/ 35 w 915"/>
                <a:gd name="T5" fmla="*/ 4 h 68"/>
                <a:gd name="T6" fmla="*/ 77 w 915"/>
                <a:gd name="T7" fmla="*/ 51 h 68"/>
                <a:gd name="T8" fmla="*/ 74 w 915"/>
                <a:gd name="T9" fmla="*/ 51 h 68"/>
                <a:gd name="T10" fmla="*/ 57 w 915"/>
                <a:gd name="T11" fmla="*/ 21 h 68"/>
                <a:gd name="T12" fmla="*/ 108 w 915"/>
                <a:gd name="T13" fmla="*/ 0 h 68"/>
                <a:gd name="T14" fmla="*/ 104 w 915"/>
                <a:gd name="T15" fmla="*/ 32 h 68"/>
                <a:gd name="T16" fmla="*/ 134 w 915"/>
                <a:gd name="T17" fmla="*/ 21 h 68"/>
                <a:gd name="T18" fmla="*/ 155 w 915"/>
                <a:gd name="T19" fmla="*/ 21 h 68"/>
                <a:gd name="T20" fmla="*/ 187 w 915"/>
                <a:gd name="T21" fmla="*/ 46 h 68"/>
                <a:gd name="T22" fmla="*/ 169 w 915"/>
                <a:gd name="T23" fmla="*/ 29 h 68"/>
                <a:gd name="T24" fmla="*/ 221 w 915"/>
                <a:gd name="T25" fmla="*/ 24 h 68"/>
                <a:gd name="T26" fmla="*/ 198 w 915"/>
                <a:gd name="T27" fmla="*/ 52 h 68"/>
                <a:gd name="T28" fmla="*/ 209 w 915"/>
                <a:gd name="T29" fmla="*/ 18 h 68"/>
                <a:gd name="T30" fmla="*/ 247 w 915"/>
                <a:gd name="T31" fmla="*/ 51 h 68"/>
                <a:gd name="T32" fmla="*/ 244 w 915"/>
                <a:gd name="T33" fmla="*/ 42 h 68"/>
                <a:gd name="T34" fmla="*/ 271 w 915"/>
                <a:gd name="T35" fmla="*/ 1 h 68"/>
                <a:gd name="T36" fmla="*/ 276 w 915"/>
                <a:gd name="T37" fmla="*/ 51 h 68"/>
                <a:gd name="T38" fmla="*/ 259 w 915"/>
                <a:gd name="T39" fmla="*/ 22 h 68"/>
                <a:gd name="T40" fmla="*/ 301 w 915"/>
                <a:gd name="T41" fmla="*/ 46 h 68"/>
                <a:gd name="T42" fmla="*/ 292 w 915"/>
                <a:gd name="T43" fmla="*/ 7 h 68"/>
                <a:gd name="T44" fmla="*/ 333 w 915"/>
                <a:gd name="T45" fmla="*/ 20 h 68"/>
                <a:gd name="T46" fmla="*/ 309 w 915"/>
                <a:gd name="T47" fmla="*/ 67 h 68"/>
                <a:gd name="T48" fmla="*/ 305 w 915"/>
                <a:gd name="T49" fmla="*/ 19 h 68"/>
                <a:gd name="T50" fmla="*/ 379 w 915"/>
                <a:gd name="T51" fmla="*/ 18 h 68"/>
                <a:gd name="T52" fmla="*/ 415 w 915"/>
                <a:gd name="T53" fmla="*/ 44 h 68"/>
                <a:gd name="T54" fmla="*/ 403 w 915"/>
                <a:gd name="T55" fmla="*/ 21 h 68"/>
                <a:gd name="T56" fmla="*/ 425 w 915"/>
                <a:gd name="T57" fmla="*/ 5 h 68"/>
                <a:gd name="T58" fmla="*/ 475 w 915"/>
                <a:gd name="T59" fmla="*/ 19 h 68"/>
                <a:gd name="T60" fmla="*/ 465 w 915"/>
                <a:gd name="T61" fmla="*/ 54 h 68"/>
                <a:gd name="T62" fmla="*/ 471 w 915"/>
                <a:gd name="T63" fmla="*/ 48 h 68"/>
                <a:gd name="T64" fmla="*/ 474 w 915"/>
                <a:gd name="T65" fmla="*/ 4 h 68"/>
                <a:gd name="T66" fmla="*/ 516 w 915"/>
                <a:gd name="T67" fmla="*/ 28 h 68"/>
                <a:gd name="T68" fmla="*/ 517 w 915"/>
                <a:gd name="T69" fmla="*/ 40 h 68"/>
                <a:gd name="T70" fmla="*/ 537 w 915"/>
                <a:gd name="T71" fmla="*/ 49 h 68"/>
                <a:gd name="T72" fmla="*/ 528 w 915"/>
                <a:gd name="T73" fmla="*/ 23 h 68"/>
                <a:gd name="T74" fmla="*/ 565 w 915"/>
                <a:gd name="T75" fmla="*/ 53 h 68"/>
                <a:gd name="T76" fmla="*/ 563 w 915"/>
                <a:gd name="T77" fmla="*/ 21 h 68"/>
                <a:gd name="T78" fmla="*/ 620 w 915"/>
                <a:gd name="T79" fmla="*/ 52 h 68"/>
                <a:gd name="T80" fmla="*/ 596 w 915"/>
                <a:gd name="T81" fmla="*/ 49 h 68"/>
                <a:gd name="T82" fmla="*/ 587 w 915"/>
                <a:gd name="T83" fmla="*/ 22 h 68"/>
                <a:gd name="T84" fmla="*/ 642 w 915"/>
                <a:gd name="T85" fmla="*/ 17 h 68"/>
                <a:gd name="T86" fmla="*/ 643 w 915"/>
                <a:gd name="T87" fmla="*/ 48 h 68"/>
                <a:gd name="T88" fmla="*/ 667 w 915"/>
                <a:gd name="T89" fmla="*/ 49 h 68"/>
                <a:gd name="T90" fmla="*/ 671 w 915"/>
                <a:gd name="T91" fmla="*/ 23 h 68"/>
                <a:gd name="T92" fmla="*/ 726 w 915"/>
                <a:gd name="T93" fmla="*/ 20 h 68"/>
                <a:gd name="T94" fmla="*/ 739 w 915"/>
                <a:gd name="T95" fmla="*/ 29 h 68"/>
                <a:gd name="T96" fmla="*/ 731 w 915"/>
                <a:gd name="T97" fmla="*/ 33 h 68"/>
                <a:gd name="T98" fmla="*/ 778 w 915"/>
                <a:gd name="T99" fmla="*/ 45 h 68"/>
                <a:gd name="T100" fmla="*/ 771 w 915"/>
                <a:gd name="T101" fmla="*/ 24 h 68"/>
                <a:gd name="T102" fmla="*/ 753 w 915"/>
                <a:gd name="T103" fmla="*/ 45 h 68"/>
                <a:gd name="T104" fmla="*/ 803 w 915"/>
                <a:gd name="T105" fmla="*/ 54 h 68"/>
                <a:gd name="T106" fmla="*/ 816 w 915"/>
                <a:gd name="T107" fmla="*/ 0 h 68"/>
                <a:gd name="T108" fmla="*/ 812 w 915"/>
                <a:gd name="T109" fmla="*/ 29 h 68"/>
                <a:gd name="T110" fmla="*/ 881 w 915"/>
                <a:gd name="T111" fmla="*/ 10 h 68"/>
                <a:gd name="T112" fmla="*/ 859 w 915"/>
                <a:gd name="T113" fmla="*/ 49 h 68"/>
                <a:gd name="T114" fmla="*/ 903 w 915"/>
                <a:gd name="T115" fmla="*/ 48 h 68"/>
                <a:gd name="T116" fmla="*/ 891 w 915"/>
                <a:gd name="T117" fmla="*/ 3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15" h="68">
                  <a:moveTo>
                    <a:pt x="35" y="4"/>
                  </a:moveTo>
                  <a:cubicBezTo>
                    <a:pt x="35" y="3"/>
                    <a:pt x="35" y="3"/>
                    <a:pt x="35" y="3"/>
                  </a:cubicBezTo>
                  <a:cubicBezTo>
                    <a:pt x="53" y="3"/>
                    <a:pt x="53" y="3"/>
                    <a:pt x="53" y="3"/>
                  </a:cubicBezTo>
                  <a:cubicBezTo>
                    <a:pt x="53" y="4"/>
                    <a:pt x="53" y="4"/>
                    <a:pt x="53" y="4"/>
                  </a:cubicBezTo>
                  <a:cubicBezTo>
                    <a:pt x="51" y="4"/>
                    <a:pt x="51" y="4"/>
                    <a:pt x="51" y="4"/>
                  </a:cubicBezTo>
                  <a:cubicBezTo>
                    <a:pt x="49" y="4"/>
                    <a:pt x="47" y="5"/>
                    <a:pt x="46" y="6"/>
                  </a:cubicBezTo>
                  <a:cubicBezTo>
                    <a:pt x="46" y="7"/>
                    <a:pt x="45" y="9"/>
                    <a:pt x="45" y="11"/>
                  </a:cubicBezTo>
                  <a:cubicBezTo>
                    <a:pt x="45" y="32"/>
                    <a:pt x="45" y="32"/>
                    <a:pt x="45" y="32"/>
                  </a:cubicBezTo>
                  <a:cubicBezTo>
                    <a:pt x="45" y="37"/>
                    <a:pt x="45" y="41"/>
                    <a:pt x="44" y="43"/>
                  </a:cubicBezTo>
                  <a:cubicBezTo>
                    <a:pt x="43" y="46"/>
                    <a:pt x="41" y="49"/>
                    <a:pt x="38" y="51"/>
                  </a:cubicBezTo>
                  <a:cubicBezTo>
                    <a:pt x="35" y="53"/>
                    <a:pt x="31" y="53"/>
                    <a:pt x="27" y="53"/>
                  </a:cubicBezTo>
                  <a:cubicBezTo>
                    <a:pt x="21" y="53"/>
                    <a:pt x="17" y="53"/>
                    <a:pt x="15" y="51"/>
                  </a:cubicBezTo>
                  <a:cubicBezTo>
                    <a:pt x="12" y="49"/>
                    <a:pt x="10" y="46"/>
                    <a:pt x="9" y="43"/>
                  </a:cubicBezTo>
                  <a:cubicBezTo>
                    <a:pt x="8" y="41"/>
                    <a:pt x="7" y="37"/>
                    <a:pt x="7" y="31"/>
                  </a:cubicBezTo>
                  <a:cubicBezTo>
                    <a:pt x="7" y="11"/>
                    <a:pt x="7" y="11"/>
                    <a:pt x="7" y="11"/>
                  </a:cubicBezTo>
                  <a:cubicBezTo>
                    <a:pt x="7" y="8"/>
                    <a:pt x="7" y="6"/>
                    <a:pt x="6" y="5"/>
                  </a:cubicBezTo>
                  <a:cubicBezTo>
                    <a:pt x="5" y="4"/>
                    <a:pt x="4" y="3"/>
                    <a:pt x="2" y="3"/>
                  </a:cubicBezTo>
                  <a:cubicBezTo>
                    <a:pt x="0" y="3"/>
                    <a:pt x="0" y="3"/>
                    <a:pt x="0" y="3"/>
                  </a:cubicBezTo>
                  <a:cubicBezTo>
                    <a:pt x="0" y="2"/>
                    <a:pt x="0" y="2"/>
                    <a:pt x="0" y="2"/>
                  </a:cubicBezTo>
                  <a:cubicBezTo>
                    <a:pt x="21" y="2"/>
                    <a:pt x="21" y="2"/>
                    <a:pt x="21" y="2"/>
                  </a:cubicBezTo>
                  <a:cubicBezTo>
                    <a:pt x="21" y="3"/>
                    <a:pt x="21" y="3"/>
                    <a:pt x="21" y="3"/>
                  </a:cubicBezTo>
                  <a:cubicBezTo>
                    <a:pt x="19" y="3"/>
                    <a:pt x="19" y="3"/>
                    <a:pt x="19" y="3"/>
                  </a:cubicBezTo>
                  <a:cubicBezTo>
                    <a:pt x="17" y="3"/>
                    <a:pt x="15" y="4"/>
                    <a:pt x="15" y="5"/>
                  </a:cubicBezTo>
                  <a:cubicBezTo>
                    <a:pt x="14" y="6"/>
                    <a:pt x="14" y="8"/>
                    <a:pt x="14" y="11"/>
                  </a:cubicBezTo>
                  <a:cubicBezTo>
                    <a:pt x="14" y="33"/>
                    <a:pt x="14" y="33"/>
                    <a:pt x="14" y="33"/>
                  </a:cubicBezTo>
                  <a:cubicBezTo>
                    <a:pt x="14" y="35"/>
                    <a:pt x="14" y="37"/>
                    <a:pt x="14" y="40"/>
                  </a:cubicBezTo>
                  <a:cubicBezTo>
                    <a:pt x="15" y="43"/>
                    <a:pt x="15" y="45"/>
                    <a:pt x="16" y="46"/>
                  </a:cubicBezTo>
                  <a:cubicBezTo>
                    <a:pt x="17" y="48"/>
                    <a:pt x="19" y="49"/>
                    <a:pt x="20" y="50"/>
                  </a:cubicBezTo>
                  <a:cubicBezTo>
                    <a:pt x="22" y="51"/>
                    <a:pt x="24" y="51"/>
                    <a:pt x="27" y="51"/>
                  </a:cubicBezTo>
                  <a:cubicBezTo>
                    <a:pt x="30" y="51"/>
                    <a:pt x="33" y="50"/>
                    <a:pt x="35" y="49"/>
                  </a:cubicBezTo>
                  <a:cubicBezTo>
                    <a:pt x="37" y="47"/>
                    <a:pt x="39" y="46"/>
                    <a:pt x="40" y="43"/>
                  </a:cubicBezTo>
                  <a:cubicBezTo>
                    <a:pt x="41" y="41"/>
                    <a:pt x="41" y="37"/>
                    <a:pt x="41" y="32"/>
                  </a:cubicBezTo>
                  <a:cubicBezTo>
                    <a:pt x="41" y="12"/>
                    <a:pt x="41" y="12"/>
                    <a:pt x="41" y="12"/>
                  </a:cubicBezTo>
                  <a:cubicBezTo>
                    <a:pt x="41" y="9"/>
                    <a:pt x="41" y="7"/>
                    <a:pt x="40" y="6"/>
                  </a:cubicBezTo>
                  <a:cubicBezTo>
                    <a:pt x="39" y="5"/>
                    <a:pt x="38" y="4"/>
                    <a:pt x="36" y="4"/>
                  </a:cubicBezTo>
                  <a:cubicBezTo>
                    <a:pt x="35" y="4"/>
                    <a:pt x="35" y="4"/>
                    <a:pt x="35" y="4"/>
                  </a:cubicBezTo>
                  <a:close/>
                  <a:moveTo>
                    <a:pt x="69" y="25"/>
                  </a:moveTo>
                  <a:cubicBezTo>
                    <a:pt x="73" y="20"/>
                    <a:pt x="76" y="18"/>
                    <a:pt x="79" y="18"/>
                  </a:cubicBezTo>
                  <a:cubicBezTo>
                    <a:pt x="81" y="18"/>
                    <a:pt x="83" y="18"/>
                    <a:pt x="84" y="19"/>
                  </a:cubicBezTo>
                  <a:cubicBezTo>
                    <a:pt x="85" y="20"/>
                    <a:pt x="87" y="21"/>
                    <a:pt x="87" y="23"/>
                  </a:cubicBezTo>
                  <a:cubicBezTo>
                    <a:pt x="88" y="25"/>
                    <a:pt x="88" y="27"/>
                    <a:pt x="88" y="30"/>
                  </a:cubicBezTo>
                  <a:cubicBezTo>
                    <a:pt x="88" y="45"/>
                    <a:pt x="88" y="45"/>
                    <a:pt x="88" y="45"/>
                  </a:cubicBezTo>
                  <a:cubicBezTo>
                    <a:pt x="88" y="47"/>
                    <a:pt x="88" y="48"/>
                    <a:pt x="89" y="49"/>
                  </a:cubicBezTo>
                  <a:cubicBezTo>
                    <a:pt x="89" y="50"/>
                    <a:pt x="89" y="50"/>
                    <a:pt x="90" y="51"/>
                  </a:cubicBezTo>
                  <a:cubicBezTo>
                    <a:pt x="90" y="51"/>
                    <a:pt x="91" y="51"/>
                    <a:pt x="93" y="51"/>
                  </a:cubicBezTo>
                  <a:cubicBezTo>
                    <a:pt x="93" y="52"/>
                    <a:pt x="93" y="52"/>
                    <a:pt x="93" y="52"/>
                  </a:cubicBezTo>
                  <a:cubicBezTo>
                    <a:pt x="77" y="52"/>
                    <a:pt x="77" y="52"/>
                    <a:pt x="77" y="52"/>
                  </a:cubicBezTo>
                  <a:cubicBezTo>
                    <a:pt x="77" y="51"/>
                    <a:pt x="77" y="51"/>
                    <a:pt x="77" y="51"/>
                  </a:cubicBezTo>
                  <a:cubicBezTo>
                    <a:pt x="78" y="51"/>
                    <a:pt x="78" y="51"/>
                    <a:pt x="78" y="51"/>
                  </a:cubicBezTo>
                  <a:cubicBezTo>
                    <a:pt x="79" y="51"/>
                    <a:pt x="80" y="51"/>
                    <a:pt x="81" y="50"/>
                  </a:cubicBezTo>
                  <a:cubicBezTo>
                    <a:pt x="82" y="50"/>
                    <a:pt x="82" y="49"/>
                    <a:pt x="82" y="48"/>
                  </a:cubicBezTo>
                  <a:cubicBezTo>
                    <a:pt x="82" y="48"/>
                    <a:pt x="82" y="47"/>
                    <a:pt x="82" y="45"/>
                  </a:cubicBezTo>
                  <a:cubicBezTo>
                    <a:pt x="82" y="31"/>
                    <a:pt x="82" y="31"/>
                    <a:pt x="82" y="31"/>
                  </a:cubicBezTo>
                  <a:cubicBezTo>
                    <a:pt x="82" y="27"/>
                    <a:pt x="82" y="25"/>
                    <a:pt x="81" y="24"/>
                  </a:cubicBezTo>
                  <a:cubicBezTo>
                    <a:pt x="80" y="23"/>
                    <a:pt x="79" y="22"/>
                    <a:pt x="77" y="22"/>
                  </a:cubicBezTo>
                  <a:cubicBezTo>
                    <a:pt x="74" y="22"/>
                    <a:pt x="71" y="23"/>
                    <a:pt x="69" y="27"/>
                  </a:cubicBezTo>
                  <a:cubicBezTo>
                    <a:pt x="69" y="45"/>
                    <a:pt x="69" y="45"/>
                    <a:pt x="69" y="45"/>
                  </a:cubicBezTo>
                  <a:cubicBezTo>
                    <a:pt x="69" y="47"/>
                    <a:pt x="69" y="48"/>
                    <a:pt x="69" y="49"/>
                  </a:cubicBezTo>
                  <a:cubicBezTo>
                    <a:pt x="69" y="50"/>
                    <a:pt x="70" y="50"/>
                    <a:pt x="70" y="51"/>
                  </a:cubicBezTo>
                  <a:cubicBezTo>
                    <a:pt x="71" y="51"/>
                    <a:pt x="72" y="51"/>
                    <a:pt x="74" y="51"/>
                  </a:cubicBezTo>
                  <a:cubicBezTo>
                    <a:pt x="74" y="52"/>
                    <a:pt x="74" y="52"/>
                    <a:pt x="74" y="52"/>
                  </a:cubicBezTo>
                  <a:cubicBezTo>
                    <a:pt x="58" y="52"/>
                    <a:pt x="58" y="52"/>
                    <a:pt x="58" y="52"/>
                  </a:cubicBezTo>
                  <a:cubicBezTo>
                    <a:pt x="58" y="51"/>
                    <a:pt x="58" y="51"/>
                    <a:pt x="58" y="51"/>
                  </a:cubicBezTo>
                  <a:cubicBezTo>
                    <a:pt x="59" y="51"/>
                    <a:pt x="59" y="51"/>
                    <a:pt x="59" y="51"/>
                  </a:cubicBezTo>
                  <a:cubicBezTo>
                    <a:pt x="60" y="51"/>
                    <a:pt x="61" y="51"/>
                    <a:pt x="62" y="50"/>
                  </a:cubicBezTo>
                  <a:cubicBezTo>
                    <a:pt x="62" y="49"/>
                    <a:pt x="63" y="47"/>
                    <a:pt x="63" y="45"/>
                  </a:cubicBezTo>
                  <a:cubicBezTo>
                    <a:pt x="63" y="32"/>
                    <a:pt x="63" y="32"/>
                    <a:pt x="63" y="32"/>
                  </a:cubicBezTo>
                  <a:cubicBezTo>
                    <a:pt x="63" y="28"/>
                    <a:pt x="63" y="25"/>
                    <a:pt x="62" y="24"/>
                  </a:cubicBezTo>
                  <a:cubicBezTo>
                    <a:pt x="62" y="23"/>
                    <a:pt x="62" y="23"/>
                    <a:pt x="61" y="22"/>
                  </a:cubicBezTo>
                  <a:cubicBezTo>
                    <a:pt x="61" y="22"/>
                    <a:pt x="61" y="22"/>
                    <a:pt x="60" y="22"/>
                  </a:cubicBezTo>
                  <a:cubicBezTo>
                    <a:pt x="59" y="22"/>
                    <a:pt x="58" y="22"/>
                    <a:pt x="57" y="22"/>
                  </a:cubicBezTo>
                  <a:cubicBezTo>
                    <a:pt x="57" y="21"/>
                    <a:pt x="57" y="21"/>
                    <a:pt x="57" y="21"/>
                  </a:cubicBezTo>
                  <a:cubicBezTo>
                    <a:pt x="67" y="17"/>
                    <a:pt x="67" y="17"/>
                    <a:pt x="67" y="17"/>
                  </a:cubicBezTo>
                  <a:cubicBezTo>
                    <a:pt x="69" y="17"/>
                    <a:pt x="69" y="17"/>
                    <a:pt x="69" y="17"/>
                  </a:cubicBezTo>
                  <a:cubicBezTo>
                    <a:pt x="69" y="25"/>
                    <a:pt x="69" y="25"/>
                    <a:pt x="69" y="25"/>
                  </a:cubicBezTo>
                  <a:close/>
                  <a:moveTo>
                    <a:pt x="108" y="0"/>
                  </a:moveTo>
                  <a:cubicBezTo>
                    <a:pt x="109" y="0"/>
                    <a:pt x="110" y="0"/>
                    <a:pt x="110" y="1"/>
                  </a:cubicBezTo>
                  <a:cubicBezTo>
                    <a:pt x="111" y="2"/>
                    <a:pt x="111" y="3"/>
                    <a:pt x="111" y="4"/>
                  </a:cubicBezTo>
                  <a:cubicBezTo>
                    <a:pt x="111" y="5"/>
                    <a:pt x="111" y="6"/>
                    <a:pt x="110" y="7"/>
                  </a:cubicBezTo>
                  <a:cubicBezTo>
                    <a:pt x="109" y="7"/>
                    <a:pt x="109" y="8"/>
                    <a:pt x="108" y="8"/>
                  </a:cubicBezTo>
                  <a:cubicBezTo>
                    <a:pt x="107" y="8"/>
                    <a:pt x="106" y="7"/>
                    <a:pt x="105" y="7"/>
                  </a:cubicBezTo>
                  <a:cubicBezTo>
                    <a:pt x="105" y="6"/>
                    <a:pt x="104" y="5"/>
                    <a:pt x="104" y="4"/>
                  </a:cubicBezTo>
                  <a:cubicBezTo>
                    <a:pt x="104" y="3"/>
                    <a:pt x="105" y="2"/>
                    <a:pt x="105" y="1"/>
                  </a:cubicBezTo>
                  <a:cubicBezTo>
                    <a:pt x="106" y="0"/>
                    <a:pt x="107" y="0"/>
                    <a:pt x="108" y="0"/>
                  </a:cubicBezTo>
                  <a:close/>
                  <a:moveTo>
                    <a:pt x="111" y="18"/>
                  </a:moveTo>
                  <a:cubicBezTo>
                    <a:pt x="111" y="45"/>
                    <a:pt x="111" y="45"/>
                    <a:pt x="111" y="45"/>
                  </a:cubicBezTo>
                  <a:cubicBezTo>
                    <a:pt x="111" y="47"/>
                    <a:pt x="111" y="49"/>
                    <a:pt x="111" y="49"/>
                  </a:cubicBezTo>
                  <a:cubicBezTo>
                    <a:pt x="111" y="50"/>
                    <a:pt x="112" y="51"/>
                    <a:pt x="112" y="51"/>
                  </a:cubicBezTo>
                  <a:cubicBezTo>
                    <a:pt x="113" y="51"/>
                    <a:pt x="114" y="51"/>
                    <a:pt x="115" y="51"/>
                  </a:cubicBezTo>
                  <a:cubicBezTo>
                    <a:pt x="115" y="53"/>
                    <a:pt x="115" y="53"/>
                    <a:pt x="115" y="53"/>
                  </a:cubicBezTo>
                  <a:cubicBezTo>
                    <a:pt x="99" y="53"/>
                    <a:pt x="99" y="53"/>
                    <a:pt x="99" y="53"/>
                  </a:cubicBezTo>
                  <a:cubicBezTo>
                    <a:pt x="99" y="51"/>
                    <a:pt x="99" y="51"/>
                    <a:pt x="99" y="51"/>
                  </a:cubicBezTo>
                  <a:cubicBezTo>
                    <a:pt x="101" y="51"/>
                    <a:pt x="102" y="51"/>
                    <a:pt x="103" y="51"/>
                  </a:cubicBezTo>
                  <a:cubicBezTo>
                    <a:pt x="103" y="51"/>
                    <a:pt x="103" y="50"/>
                    <a:pt x="104" y="49"/>
                  </a:cubicBezTo>
                  <a:cubicBezTo>
                    <a:pt x="104" y="49"/>
                    <a:pt x="104" y="47"/>
                    <a:pt x="104" y="45"/>
                  </a:cubicBezTo>
                  <a:cubicBezTo>
                    <a:pt x="104" y="32"/>
                    <a:pt x="104" y="32"/>
                    <a:pt x="104" y="32"/>
                  </a:cubicBezTo>
                  <a:cubicBezTo>
                    <a:pt x="104" y="28"/>
                    <a:pt x="104" y="26"/>
                    <a:pt x="104" y="25"/>
                  </a:cubicBezTo>
                  <a:cubicBezTo>
                    <a:pt x="104" y="24"/>
                    <a:pt x="103" y="23"/>
                    <a:pt x="103" y="23"/>
                  </a:cubicBezTo>
                  <a:cubicBezTo>
                    <a:pt x="103" y="23"/>
                    <a:pt x="102" y="23"/>
                    <a:pt x="101" y="23"/>
                  </a:cubicBezTo>
                  <a:cubicBezTo>
                    <a:pt x="101" y="23"/>
                    <a:pt x="100" y="23"/>
                    <a:pt x="99" y="23"/>
                  </a:cubicBezTo>
                  <a:cubicBezTo>
                    <a:pt x="99" y="22"/>
                    <a:pt x="99" y="22"/>
                    <a:pt x="99" y="22"/>
                  </a:cubicBezTo>
                  <a:cubicBezTo>
                    <a:pt x="109" y="18"/>
                    <a:pt x="109" y="18"/>
                    <a:pt x="109" y="18"/>
                  </a:cubicBezTo>
                  <a:cubicBezTo>
                    <a:pt x="111" y="18"/>
                    <a:pt x="111" y="18"/>
                    <a:pt x="111" y="18"/>
                  </a:cubicBezTo>
                  <a:close/>
                  <a:moveTo>
                    <a:pt x="122" y="19"/>
                  </a:moveTo>
                  <a:cubicBezTo>
                    <a:pt x="137" y="19"/>
                    <a:pt x="137" y="19"/>
                    <a:pt x="137" y="19"/>
                  </a:cubicBezTo>
                  <a:cubicBezTo>
                    <a:pt x="137" y="20"/>
                    <a:pt x="137" y="20"/>
                    <a:pt x="137" y="20"/>
                  </a:cubicBezTo>
                  <a:cubicBezTo>
                    <a:pt x="136" y="20"/>
                    <a:pt x="136" y="20"/>
                    <a:pt x="136" y="20"/>
                  </a:cubicBezTo>
                  <a:cubicBezTo>
                    <a:pt x="135" y="20"/>
                    <a:pt x="134" y="20"/>
                    <a:pt x="134" y="21"/>
                  </a:cubicBezTo>
                  <a:cubicBezTo>
                    <a:pt x="133" y="21"/>
                    <a:pt x="133" y="22"/>
                    <a:pt x="133" y="23"/>
                  </a:cubicBezTo>
                  <a:cubicBezTo>
                    <a:pt x="133" y="23"/>
                    <a:pt x="133" y="25"/>
                    <a:pt x="134" y="26"/>
                  </a:cubicBezTo>
                  <a:cubicBezTo>
                    <a:pt x="141" y="45"/>
                    <a:pt x="141" y="45"/>
                    <a:pt x="141" y="45"/>
                  </a:cubicBezTo>
                  <a:cubicBezTo>
                    <a:pt x="149" y="25"/>
                    <a:pt x="149" y="25"/>
                    <a:pt x="149" y="25"/>
                  </a:cubicBezTo>
                  <a:cubicBezTo>
                    <a:pt x="149" y="24"/>
                    <a:pt x="150" y="23"/>
                    <a:pt x="150" y="22"/>
                  </a:cubicBezTo>
                  <a:cubicBezTo>
                    <a:pt x="150" y="21"/>
                    <a:pt x="150" y="21"/>
                    <a:pt x="149" y="21"/>
                  </a:cubicBezTo>
                  <a:cubicBezTo>
                    <a:pt x="149" y="21"/>
                    <a:pt x="149" y="20"/>
                    <a:pt x="149" y="20"/>
                  </a:cubicBezTo>
                  <a:cubicBezTo>
                    <a:pt x="148" y="20"/>
                    <a:pt x="147" y="20"/>
                    <a:pt x="146" y="20"/>
                  </a:cubicBezTo>
                  <a:cubicBezTo>
                    <a:pt x="146" y="19"/>
                    <a:pt x="146" y="19"/>
                    <a:pt x="146" y="19"/>
                  </a:cubicBezTo>
                  <a:cubicBezTo>
                    <a:pt x="157" y="19"/>
                    <a:pt x="157" y="19"/>
                    <a:pt x="157" y="19"/>
                  </a:cubicBezTo>
                  <a:cubicBezTo>
                    <a:pt x="157" y="20"/>
                    <a:pt x="157" y="20"/>
                    <a:pt x="157" y="20"/>
                  </a:cubicBezTo>
                  <a:cubicBezTo>
                    <a:pt x="156" y="20"/>
                    <a:pt x="155" y="20"/>
                    <a:pt x="155" y="21"/>
                  </a:cubicBezTo>
                  <a:cubicBezTo>
                    <a:pt x="154" y="21"/>
                    <a:pt x="153" y="23"/>
                    <a:pt x="152" y="24"/>
                  </a:cubicBezTo>
                  <a:cubicBezTo>
                    <a:pt x="141" y="53"/>
                    <a:pt x="141" y="53"/>
                    <a:pt x="141" y="53"/>
                  </a:cubicBezTo>
                  <a:cubicBezTo>
                    <a:pt x="139" y="53"/>
                    <a:pt x="139" y="53"/>
                    <a:pt x="139" y="53"/>
                  </a:cubicBezTo>
                  <a:cubicBezTo>
                    <a:pt x="127" y="25"/>
                    <a:pt x="127" y="25"/>
                    <a:pt x="127" y="25"/>
                  </a:cubicBezTo>
                  <a:cubicBezTo>
                    <a:pt x="127" y="23"/>
                    <a:pt x="126" y="22"/>
                    <a:pt x="126" y="22"/>
                  </a:cubicBezTo>
                  <a:cubicBezTo>
                    <a:pt x="125" y="21"/>
                    <a:pt x="125" y="21"/>
                    <a:pt x="124" y="20"/>
                  </a:cubicBezTo>
                  <a:cubicBezTo>
                    <a:pt x="123" y="20"/>
                    <a:pt x="123" y="20"/>
                    <a:pt x="121" y="19"/>
                  </a:cubicBezTo>
                  <a:cubicBezTo>
                    <a:pt x="122" y="19"/>
                    <a:pt x="122" y="19"/>
                    <a:pt x="122" y="19"/>
                  </a:cubicBezTo>
                  <a:close/>
                  <a:moveTo>
                    <a:pt x="169" y="31"/>
                  </a:moveTo>
                  <a:cubicBezTo>
                    <a:pt x="169" y="37"/>
                    <a:pt x="170" y="40"/>
                    <a:pt x="173" y="43"/>
                  </a:cubicBezTo>
                  <a:cubicBezTo>
                    <a:pt x="175" y="46"/>
                    <a:pt x="178" y="48"/>
                    <a:pt x="181" y="48"/>
                  </a:cubicBezTo>
                  <a:cubicBezTo>
                    <a:pt x="183" y="48"/>
                    <a:pt x="185" y="47"/>
                    <a:pt x="187" y="46"/>
                  </a:cubicBezTo>
                  <a:cubicBezTo>
                    <a:pt x="188" y="45"/>
                    <a:pt x="189" y="43"/>
                    <a:pt x="191" y="39"/>
                  </a:cubicBezTo>
                  <a:cubicBezTo>
                    <a:pt x="192" y="40"/>
                    <a:pt x="192" y="40"/>
                    <a:pt x="192" y="40"/>
                  </a:cubicBezTo>
                  <a:cubicBezTo>
                    <a:pt x="191" y="43"/>
                    <a:pt x="190" y="47"/>
                    <a:pt x="187" y="49"/>
                  </a:cubicBezTo>
                  <a:cubicBezTo>
                    <a:pt x="185" y="52"/>
                    <a:pt x="182" y="53"/>
                    <a:pt x="178" y="53"/>
                  </a:cubicBezTo>
                  <a:cubicBezTo>
                    <a:pt x="174" y="53"/>
                    <a:pt x="171" y="52"/>
                    <a:pt x="168" y="49"/>
                  </a:cubicBezTo>
                  <a:cubicBezTo>
                    <a:pt x="165" y="45"/>
                    <a:pt x="164" y="41"/>
                    <a:pt x="164" y="36"/>
                  </a:cubicBezTo>
                  <a:cubicBezTo>
                    <a:pt x="164" y="30"/>
                    <a:pt x="166" y="25"/>
                    <a:pt x="169" y="22"/>
                  </a:cubicBezTo>
                  <a:cubicBezTo>
                    <a:pt x="171" y="19"/>
                    <a:pt x="175" y="17"/>
                    <a:pt x="179" y="17"/>
                  </a:cubicBezTo>
                  <a:cubicBezTo>
                    <a:pt x="183" y="17"/>
                    <a:pt x="186" y="19"/>
                    <a:pt x="189" y="21"/>
                  </a:cubicBezTo>
                  <a:cubicBezTo>
                    <a:pt x="191" y="23"/>
                    <a:pt x="192" y="27"/>
                    <a:pt x="192" y="31"/>
                  </a:cubicBezTo>
                  <a:cubicBezTo>
                    <a:pt x="169" y="31"/>
                    <a:pt x="169" y="31"/>
                    <a:pt x="169" y="31"/>
                  </a:cubicBezTo>
                  <a:close/>
                  <a:moveTo>
                    <a:pt x="169" y="29"/>
                  </a:moveTo>
                  <a:cubicBezTo>
                    <a:pt x="184" y="29"/>
                    <a:pt x="184" y="29"/>
                    <a:pt x="184" y="29"/>
                  </a:cubicBezTo>
                  <a:cubicBezTo>
                    <a:pt x="184" y="27"/>
                    <a:pt x="184" y="26"/>
                    <a:pt x="183" y="25"/>
                  </a:cubicBezTo>
                  <a:cubicBezTo>
                    <a:pt x="183" y="24"/>
                    <a:pt x="182" y="23"/>
                    <a:pt x="181" y="22"/>
                  </a:cubicBezTo>
                  <a:cubicBezTo>
                    <a:pt x="179" y="21"/>
                    <a:pt x="178" y="21"/>
                    <a:pt x="177" y="21"/>
                  </a:cubicBezTo>
                  <a:cubicBezTo>
                    <a:pt x="175" y="21"/>
                    <a:pt x="173" y="21"/>
                    <a:pt x="172" y="23"/>
                  </a:cubicBezTo>
                  <a:cubicBezTo>
                    <a:pt x="170" y="24"/>
                    <a:pt x="169" y="27"/>
                    <a:pt x="169" y="29"/>
                  </a:cubicBezTo>
                  <a:close/>
                  <a:moveTo>
                    <a:pt x="209" y="18"/>
                  </a:moveTo>
                  <a:cubicBezTo>
                    <a:pt x="209" y="25"/>
                    <a:pt x="209" y="25"/>
                    <a:pt x="209" y="25"/>
                  </a:cubicBezTo>
                  <a:cubicBezTo>
                    <a:pt x="212" y="20"/>
                    <a:pt x="215" y="18"/>
                    <a:pt x="218" y="18"/>
                  </a:cubicBezTo>
                  <a:cubicBezTo>
                    <a:pt x="219" y="18"/>
                    <a:pt x="220" y="18"/>
                    <a:pt x="221" y="19"/>
                  </a:cubicBezTo>
                  <a:cubicBezTo>
                    <a:pt x="222" y="20"/>
                    <a:pt x="222" y="21"/>
                    <a:pt x="222" y="22"/>
                  </a:cubicBezTo>
                  <a:cubicBezTo>
                    <a:pt x="222" y="23"/>
                    <a:pt x="222" y="23"/>
                    <a:pt x="221" y="24"/>
                  </a:cubicBezTo>
                  <a:cubicBezTo>
                    <a:pt x="221" y="25"/>
                    <a:pt x="220" y="25"/>
                    <a:pt x="219" y="25"/>
                  </a:cubicBezTo>
                  <a:cubicBezTo>
                    <a:pt x="218" y="25"/>
                    <a:pt x="217" y="25"/>
                    <a:pt x="216" y="24"/>
                  </a:cubicBezTo>
                  <a:cubicBezTo>
                    <a:pt x="215" y="23"/>
                    <a:pt x="214" y="23"/>
                    <a:pt x="214" y="23"/>
                  </a:cubicBezTo>
                  <a:cubicBezTo>
                    <a:pt x="213" y="23"/>
                    <a:pt x="213" y="23"/>
                    <a:pt x="213" y="24"/>
                  </a:cubicBezTo>
                  <a:cubicBezTo>
                    <a:pt x="211" y="25"/>
                    <a:pt x="211" y="27"/>
                    <a:pt x="209" y="29"/>
                  </a:cubicBezTo>
                  <a:cubicBezTo>
                    <a:pt x="209" y="45"/>
                    <a:pt x="209" y="45"/>
                    <a:pt x="209" y="45"/>
                  </a:cubicBezTo>
                  <a:cubicBezTo>
                    <a:pt x="209" y="47"/>
                    <a:pt x="210" y="49"/>
                    <a:pt x="210" y="50"/>
                  </a:cubicBezTo>
                  <a:cubicBezTo>
                    <a:pt x="211" y="51"/>
                    <a:pt x="211" y="51"/>
                    <a:pt x="212" y="51"/>
                  </a:cubicBezTo>
                  <a:cubicBezTo>
                    <a:pt x="213" y="52"/>
                    <a:pt x="214" y="52"/>
                    <a:pt x="215" y="52"/>
                  </a:cubicBezTo>
                  <a:cubicBezTo>
                    <a:pt x="215" y="53"/>
                    <a:pt x="215" y="53"/>
                    <a:pt x="215" y="53"/>
                  </a:cubicBezTo>
                  <a:cubicBezTo>
                    <a:pt x="198" y="53"/>
                    <a:pt x="198" y="53"/>
                    <a:pt x="198" y="53"/>
                  </a:cubicBezTo>
                  <a:cubicBezTo>
                    <a:pt x="198" y="52"/>
                    <a:pt x="198" y="52"/>
                    <a:pt x="198" y="52"/>
                  </a:cubicBezTo>
                  <a:cubicBezTo>
                    <a:pt x="200" y="52"/>
                    <a:pt x="201" y="52"/>
                    <a:pt x="202" y="51"/>
                  </a:cubicBezTo>
                  <a:cubicBezTo>
                    <a:pt x="202" y="51"/>
                    <a:pt x="203" y="50"/>
                    <a:pt x="203" y="49"/>
                  </a:cubicBezTo>
                  <a:cubicBezTo>
                    <a:pt x="203" y="49"/>
                    <a:pt x="203" y="48"/>
                    <a:pt x="203" y="46"/>
                  </a:cubicBezTo>
                  <a:cubicBezTo>
                    <a:pt x="203" y="33"/>
                    <a:pt x="203" y="33"/>
                    <a:pt x="203" y="33"/>
                  </a:cubicBezTo>
                  <a:cubicBezTo>
                    <a:pt x="203" y="29"/>
                    <a:pt x="203" y="26"/>
                    <a:pt x="203" y="25"/>
                  </a:cubicBezTo>
                  <a:cubicBezTo>
                    <a:pt x="203" y="25"/>
                    <a:pt x="202" y="24"/>
                    <a:pt x="202" y="24"/>
                  </a:cubicBezTo>
                  <a:cubicBezTo>
                    <a:pt x="201" y="23"/>
                    <a:pt x="201" y="23"/>
                    <a:pt x="200" y="23"/>
                  </a:cubicBezTo>
                  <a:cubicBezTo>
                    <a:pt x="199" y="23"/>
                    <a:pt x="199" y="23"/>
                    <a:pt x="198" y="24"/>
                  </a:cubicBezTo>
                  <a:cubicBezTo>
                    <a:pt x="197" y="23"/>
                    <a:pt x="197" y="23"/>
                    <a:pt x="197" y="23"/>
                  </a:cubicBezTo>
                  <a:cubicBezTo>
                    <a:pt x="207" y="19"/>
                    <a:pt x="207" y="19"/>
                    <a:pt x="207" y="19"/>
                  </a:cubicBezTo>
                  <a:cubicBezTo>
                    <a:pt x="209" y="19"/>
                    <a:pt x="209" y="19"/>
                    <a:pt x="209" y="19"/>
                  </a:cubicBezTo>
                  <a:cubicBezTo>
                    <a:pt x="209" y="18"/>
                    <a:pt x="209" y="18"/>
                    <a:pt x="209" y="18"/>
                  </a:cubicBezTo>
                  <a:close/>
                  <a:moveTo>
                    <a:pt x="249" y="18"/>
                  </a:moveTo>
                  <a:cubicBezTo>
                    <a:pt x="249" y="29"/>
                    <a:pt x="249" y="29"/>
                    <a:pt x="249" y="29"/>
                  </a:cubicBezTo>
                  <a:cubicBezTo>
                    <a:pt x="247" y="29"/>
                    <a:pt x="247" y="29"/>
                    <a:pt x="247" y="29"/>
                  </a:cubicBezTo>
                  <a:cubicBezTo>
                    <a:pt x="247" y="26"/>
                    <a:pt x="245" y="23"/>
                    <a:pt x="244" y="22"/>
                  </a:cubicBezTo>
                  <a:cubicBezTo>
                    <a:pt x="242" y="21"/>
                    <a:pt x="241" y="20"/>
                    <a:pt x="238" y="20"/>
                  </a:cubicBezTo>
                  <a:cubicBezTo>
                    <a:pt x="237" y="20"/>
                    <a:pt x="235" y="20"/>
                    <a:pt x="234" y="21"/>
                  </a:cubicBezTo>
                  <a:cubicBezTo>
                    <a:pt x="233" y="22"/>
                    <a:pt x="233" y="23"/>
                    <a:pt x="233" y="24"/>
                  </a:cubicBezTo>
                  <a:cubicBezTo>
                    <a:pt x="233" y="25"/>
                    <a:pt x="233" y="27"/>
                    <a:pt x="234" y="28"/>
                  </a:cubicBezTo>
                  <a:cubicBezTo>
                    <a:pt x="235" y="29"/>
                    <a:pt x="236" y="30"/>
                    <a:pt x="238" y="31"/>
                  </a:cubicBezTo>
                  <a:cubicBezTo>
                    <a:pt x="243" y="34"/>
                    <a:pt x="243" y="34"/>
                    <a:pt x="243" y="34"/>
                  </a:cubicBezTo>
                  <a:cubicBezTo>
                    <a:pt x="248" y="36"/>
                    <a:pt x="251" y="39"/>
                    <a:pt x="251" y="43"/>
                  </a:cubicBezTo>
                  <a:cubicBezTo>
                    <a:pt x="251" y="47"/>
                    <a:pt x="249" y="49"/>
                    <a:pt x="247" y="51"/>
                  </a:cubicBezTo>
                  <a:cubicBezTo>
                    <a:pt x="245" y="53"/>
                    <a:pt x="243" y="54"/>
                    <a:pt x="240" y="54"/>
                  </a:cubicBezTo>
                  <a:cubicBezTo>
                    <a:pt x="238" y="54"/>
                    <a:pt x="235" y="53"/>
                    <a:pt x="233" y="53"/>
                  </a:cubicBezTo>
                  <a:cubicBezTo>
                    <a:pt x="232" y="52"/>
                    <a:pt x="231" y="52"/>
                    <a:pt x="231" y="52"/>
                  </a:cubicBezTo>
                  <a:cubicBezTo>
                    <a:pt x="231" y="52"/>
                    <a:pt x="230" y="53"/>
                    <a:pt x="230" y="53"/>
                  </a:cubicBezTo>
                  <a:cubicBezTo>
                    <a:pt x="229" y="53"/>
                    <a:pt x="229" y="53"/>
                    <a:pt x="229" y="53"/>
                  </a:cubicBezTo>
                  <a:cubicBezTo>
                    <a:pt x="229" y="41"/>
                    <a:pt x="229" y="41"/>
                    <a:pt x="229" y="41"/>
                  </a:cubicBezTo>
                  <a:cubicBezTo>
                    <a:pt x="230" y="41"/>
                    <a:pt x="230" y="41"/>
                    <a:pt x="230" y="41"/>
                  </a:cubicBezTo>
                  <a:cubicBezTo>
                    <a:pt x="231" y="45"/>
                    <a:pt x="232" y="47"/>
                    <a:pt x="234" y="49"/>
                  </a:cubicBezTo>
                  <a:cubicBezTo>
                    <a:pt x="236" y="51"/>
                    <a:pt x="238" y="52"/>
                    <a:pt x="240" y="52"/>
                  </a:cubicBezTo>
                  <a:cubicBezTo>
                    <a:pt x="242" y="52"/>
                    <a:pt x="243" y="51"/>
                    <a:pt x="244" y="50"/>
                  </a:cubicBezTo>
                  <a:cubicBezTo>
                    <a:pt x="245" y="49"/>
                    <a:pt x="246" y="48"/>
                    <a:pt x="246" y="47"/>
                  </a:cubicBezTo>
                  <a:cubicBezTo>
                    <a:pt x="246" y="45"/>
                    <a:pt x="245" y="43"/>
                    <a:pt x="244" y="42"/>
                  </a:cubicBezTo>
                  <a:cubicBezTo>
                    <a:pt x="243" y="41"/>
                    <a:pt x="241" y="39"/>
                    <a:pt x="237" y="38"/>
                  </a:cubicBezTo>
                  <a:cubicBezTo>
                    <a:pt x="234" y="36"/>
                    <a:pt x="232" y="35"/>
                    <a:pt x="231" y="33"/>
                  </a:cubicBezTo>
                  <a:cubicBezTo>
                    <a:pt x="229" y="31"/>
                    <a:pt x="229" y="30"/>
                    <a:pt x="229" y="28"/>
                  </a:cubicBezTo>
                  <a:cubicBezTo>
                    <a:pt x="229" y="25"/>
                    <a:pt x="230" y="23"/>
                    <a:pt x="232" y="21"/>
                  </a:cubicBezTo>
                  <a:cubicBezTo>
                    <a:pt x="234" y="19"/>
                    <a:pt x="236" y="18"/>
                    <a:pt x="239" y="18"/>
                  </a:cubicBezTo>
                  <a:cubicBezTo>
                    <a:pt x="240" y="18"/>
                    <a:pt x="242" y="18"/>
                    <a:pt x="244" y="19"/>
                  </a:cubicBezTo>
                  <a:cubicBezTo>
                    <a:pt x="245" y="19"/>
                    <a:pt x="246" y="19"/>
                    <a:pt x="246" y="19"/>
                  </a:cubicBezTo>
                  <a:cubicBezTo>
                    <a:pt x="247" y="19"/>
                    <a:pt x="247" y="19"/>
                    <a:pt x="247" y="19"/>
                  </a:cubicBezTo>
                  <a:cubicBezTo>
                    <a:pt x="247" y="19"/>
                    <a:pt x="247" y="18"/>
                    <a:pt x="248" y="17"/>
                  </a:cubicBezTo>
                  <a:cubicBezTo>
                    <a:pt x="249" y="18"/>
                    <a:pt x="249" y="18"/>
                    <a:pt x="249" y="18"/>
                  </a:cubicBezTo>
                  <a:close/>
                  <a:moveTo>
                    <a:pt x="268" y="0"/>
                  </a:moveTo>
                  <a:cubicBezTo>
                    <a:pt x="269" y="0"/>
                    <a:pt x="270" y="0"/>
                    <a:pt x="271" y="1"/>
                  </a:cubicBezTo>
                  <a:cubicBezTo>
                    <a:pt x="271" y="2"/>
                    <a:pt x="272" y="3"/>
                    <a:pt x="272" y="4"/>
                  </a:cubicBezTo>
                  <a:cubicBezTo>
                    <a:pt x="272" y="5"/>
                    <a:pt x="271" y="6"/>
                    <a:pt x="271" y="7"/>
                  </a:cubicBezTo>
                  <a:cubicBezTo>
                    <a:pt x="270" y="7"/>
                    <a:pt x="269" y="8"/>
                    <a:pt x="268" y="8"/>
                  </a:cubicBezTo>
                  <a:cubicBezTo>
                    <a:pt x="267" y="8"/>
                    <a:pt x="266" y="7"/>
                    <a:pt x="266" y="7"/>
                  </a:cubicBezTo>
                  <a:cubicBezTo>
                    <a:pt x="265" y="6"/>
                    <a:pt x="265" y="5"/>
                    <a:pt x="265" y="4"/>
                  </a:cubicBezTo>
                  <a:cubicBezTo>
                    <a:pt x="265" y="3"/>
                    <a:pt x="265" y="2"/>
                    <a:pt x="266" y="1"/>
                  </a:cubicBezTo>
                  <a:cubicBezTo>
                    <a:pt x="266" y="0"/>
                    <a:pt x="267" y="0"/>
                    <a:pt x="268" y="0"/>
                  </a:cubicBezTo>
                  <a:close/>
                  <a:moveTo>
                    <a:pt x="271" y="18"/>
                  </a:moveTo>
                  <a:cubicBezTo>
                    <a:pt x="271" y="45"/>
                    <a:pt x="271" y="45"/>
                    <a:pt x="271" y="45"/>
                  </a:cubicBezTo>
                  <a:cubicBezTo>
                    <a:pt x="271" y="47"/>
                    <a:pt x="271" y="49"/>
                    <a:pt x="271" y="49"/>
                  </a:cubicBezTo>
                  <a:cubicBezTo>
                    <a:pt x="272" y="50"/>
                    <a:pt x="272" y="51"/>
                    <a:pt x="273" y="51"/>
                  </a:cubicBezTo>
                  <a:cubicBezTo>
                    <a:pt x="273" y="51"/>
                    <a:pt x="274" y="51"/>
                    <a:pt x="276" y="51"/>
                  </a:cubicBezTo>
                  <a:cubicBezTo>
                    <a:pt x="276" y="53"/>
                    <a:pt x="276" y="53"/>
                    <a:pt x="276" y="53"/>
                  </a:cubicBezTo>
                  <a:cubicBezTo>
                    <a:pt x="260" y="53"/>
                    <a:pt x="260" y="53"/>
                    <a:pt x="260" y="53"/>
                  </a:cubicBezTo>
                  <a:cubicBezTo>
                    <a:pt x="260" y="51"/>
                    <a:pt x="260" y="51"/>
                    <a:pt x="260" y="51"/>
                  </a:cubicBezTo>
                  <a:cubicBezTo>
                    <a:pt x="261" y="51"/>
                    <a:pt x="263" y="51"/>
                    <a:pt x="263" y="51"/>
                  </a:cubicBezTo>
                  <a:cubicBezTo>
                    <a:pt x="263" y="51"/>
                    <a:pt x="264" y="50"/>
                    <a:pt x="264" y="49"/>
                  </a:cubicBezTo>
                  <a:cubicBezTo>
                    <a:pt x="265" y="49"/>
                    <a:pt x="265" y="47"/>
                    <a:pt x="265" y="45"/>
                  </a:cubicBezTo>
                  <a:cubicBezTo>
                    <a:pt x="265" y="32"/>
                    <a:pt x="265" y="32"/>
                    <a:pt x="265" y="32"/>
                  </a:cubicBezTo>
                  <a:cubicBezTo>
                    <a:pt x="265" y="28"/>
                    <a:pt x="265" y="26"/>
                    <a:pt x="264" y="25"/>
                  </a:cubicBezTo>
                  <a:cubicBezTo>
                    <a:pt x="264" y="24"/>
                    <a:pt x="264" y="23"/>
                    <a:pt x="263" y="23"/>
                  </a:cubicBezTo>
                  <a:cubicBezTo>
                    <a:pt x="263" y="23"/>
                    <a:pt x="263" y="23"/>
                    <a:pt x="262" y="23"/>
                  </a:cubicBezTo>
                  <a:cubicBezTo>
                    <a:pt x="261" y="23"/>
                    <a:pt x="260" y="23"/>
                    <a:pt x="259" y="23"/>
                  </a:cubicBezTo>
                  <a:cubicBezTo>
                    <a:pt x="259" y="22"/>
                    <a:pt x="259" y="22"/>
                    <a:pt x="259" y="22"/>
                  </a:cubicBezTo>
                  <a:cubicBezTo>
                    <a:pt x="269" y="18"/>
                    <a:pt x="269" y="18"/>
                    <a:pt x="269" y="18"/>
                  </a:cubicBezTo>
                  <a:cubicBezTo>
                    <a:pt x="271" y="18"/>
                    <a:pt x="271" y="18"/>
                    <a:pt x="271" y="18"/>
                  </a:cubicBezTo>
                  <a:close/>
                  <a:moveTo>
                    <a:pt x="293" y="7"/>
                  </a:moveTo>
                  <a:cubicBezTo>
                    <a:pt x="293" y="19"/>
                    <a:pt x="293" y="19"/>
                    <a:pt x="293" y="19"/>
                  </a:cubicBezTo>
                  <a:cubicBezTo>
                    <a:pt x="301" y="19"/>
                    <a:pt x="301" y="19"/>
                    <a:pt x="301" y="19"/>
                  </a:cubicBezTo>
                  <a:cubicBezTo>
                    <a:pt x="301" y="21"/>
                    <a:pt x="301" y="21"/>
                    <a:pt x="301" y="21"/>
                  </a:cubicBezTo>
                  <a:cubicBezTo>
                    <a:pt x="293" y="21"/>
                    <a:pt x="293" y="21"/>
                    <a:pt x="293" y="21"/>
                  </a:cubicBezTo>
                  <a:cubicBezTo>
                    <a:pt x="293" y="43"/>
                    <a:pt x="293" y="43"/>
                    <a:pt x="293" y="43"/>
                  </a:cubicBezTo>
                  <a:cubicBezTo>
                    <a:pt x="293" y="45"/>
                    <a:pt x="294" y="47"/>
                    <a:pt x="294" y="48"/>
                  </a:cubicBezTo>
                  <a:cubicBezTo>
                    <a:pt x="295" y="49"/>
                    <a:pt x="295" y="49"/>
                    <a:pt x="297" y="49"/>
                  </a:cubicBezTo>
                  <a:cubicBezTo>
                    <a:pt x="297" y="49"/>
                    <a:pt x="298" y="49"/>
                    <a:pt x="299" y="48"/>
                  </a:cubicBezTo>
                  <a:cubicBezTo>
                    <a:pt x="300" y="48"/>
                    <a:pt x="300" y="47"/>
                    <a:pt x="301" y="46"/>
                  </a:cubicBezTo>
                  <a:cubicBezTo>
                    <a:pt x="302" y="46"/>
                    <a:pt x="302" y="46"/>
                    <a:pt x="302" y="46"/>
                  </a:cubicBezTo>
                  <a:cubicBezTo>
                    <a:pt x="301" y="48"/>
                    <a:pt x="300" y="50"/>
                    <a:pt x="298" y="51"/>
                  </a:cubicBezTo>
                  <a:cubicBezTo>
                    <a:pt x="297" y="53"/>
                    <a:pt x="295" y="53"/>
                    <a:pt x="293" y="53"/>
                  </a:cubicBezTo>
                  <a:cubicBezTo>
                    <a:pt x="292" y="53"/>
                    <a:pt x="291" y="53"/>
                    <a:pt x="290" y="53"/>
                  </a:cubicBezTo>
                  <a:cubicBezTo>
                    <a:pt x="289" y="52"/>
                    <a:pt x="288" y="51"/>
                    <a:pt x="288" y="50"/>
                  </a:cubicBezTo>
                  <a:cubicBezTo>
                    <a:pt x="287" y="49"/>
                    <a:pt x="287" y="47"/>
                    <a:pt x="287" y="44"/>
                  </a:cubicBezTo>
                  <a:cubicBezTo>
                    <a:pt x="287" y="21"/>
                    <a:pt x="287" y="21"/>
                    <a:pt x="287" y="21"/>
                  </a:cubicBezTo>
                  <a:cubicBezTo>
                    <a:pt x="282" y="21"/>
                    <a:pt x="282" y="21"/>
                    <a:pt x="282" y="21"/>
                  </a:cubicBezTo>
                  <a:cubicBezTo>
                    <a:pt x="282" y="20"/>
                    <a:pt x="282" y="20"/>
                    <a:pt x="282" y="20"/>
                  </a:cubicBezTo>
                  <a:cubicBezTo>
                    <a:pt x="283" y="20"/>
                    <a:pt x="285" y="19"/>
                    <a:pt x="286" y="17"/>
                  </a:cubicBezTo>
                  <a:cubicBezTo>
                    <a:pt x="287" y="16"/>
                    <a:pt x="288" y="15"/>
                    <a:pt x="289" y="13"/>
                  </a:cubicBezTo>
                  <a:cubicBezTo>
                    <a:pt x="290" y="12"/>
                    <a:pt x="291" y="10"/>
                    <a:pt x="292" y="7"/>
                  </a:cubicBezTo>
                  <a:cubicBezTo>
                    <a:pt x="293" y="7"/>
                    <a:pt x="293" y="7"/>
                    <a:pt x="293" y="7"/>
                  </a:cubicBezTo>
                  <a:close/>
                  <a:moveTo>
                    <a:pt x="306" y="19"/>
                  </a:moveTo>
                  <a:cubicBezTo>
                    <a:pt x="321" y="19"/>
                    <a:pt x="321" y="19"/>
                    <a:pt x="321" y="19"/>
                  </a:cubicBezTo>
                  <a:cubicBezTo>
                    <a:pt x="321" y="20"/>
                    <a:pt x="321" y="20"/>
                    <a:pt x="321" y="20"/>
                  </a:cubicBezTo>
                  <a:cubicBezTo>
                    <a:pt x="320" y="20"/>
                    <a:pt x="320" y="20"/>
                    <a:pt x="320" y="20"/>
                  </a:cubicBezTo>
                  <a:cubicBezTo>
                    <a:pt x="319" y="20"/>
                    <a:pt x="318" y="20"/>
                    <a:pt x="318" y="21"/>
                  </a:cubicBezTo>
                  <a:cubicBezTo>
                    <a:pt x="317" y="21"/>
                    <a:pt x="317" y="22"/>
                    <a:pt x="317" y="22"/>
                  </a:cubicBezTo>
                  <a:cubicBezTo>
                    <a:pt x="317" y="23"/>
                    <a:pt x="317" y="25"/>
                    <a:pt x="318" y="26"/>
                  </a:cubicBezTo>
                  <a:cubicBezTo>
                    <a:pt x="326" y="43"/>
                    <a:pt x="326" y="43"/>
                    <a:pt x="326" y="43"/>
                  </a:cubicBezTo>
                  <a:cubicBezTo>
                    <a:pt x="333" y="25"/>
                    <a:pt x="333" y="25"/>
                    <a:pt x="333" y="25"/>
                  </a:cubicBezTo>
                  <a:cubicBezTo>
                    <a:pt x="334" y="23"/>
                    <a:pt x="334" y="23"/>
                    <a:pt x="334" y="21"/>
                  </a:cubicBezTo>
                  <a:cubicBezTo>
                    <a:pt x="334" y="21"/>
                    <a:pt x="334" y="21"/>
                    <a:pt x="333" y="20"/>
                  </a:cubicBezTo>
                  <a:cubicBezTo>
                    <a:pt x="333" y="20"/>
                    <a:pt x="333" y="20"/>
                    <a:pt x="333" y="19"/>
                  </a:cubicBezTo>
                  <a:cubicBezTo>
                    <a:pt x="332" y="19"/>
                    <a:pt x="331" y="19"/>
                    <a:pt x="331" y="19"/>
                  </a:cubicBezTo>
                  <a:cubicBezTo>
                    <a:pt x="331" y="18"/>
                    <a:pt x="331" y="18"/>
                    <a:pt x="331" y="18"/>
                  </a:cubicBezTo>
                  <a:cubicBezTo>
                    <a:pt x="341" y="18"/>
                    <a:pt x="341" y="18"/>
                    <a:pt x="341" y="18"/>
                  </a:cubicBezTo>
                  <a:cubicBezTo>
                    <a:pt x="341" y="19"/>
                    <a:pt x="341" y="19"/>
                    <a:pt x="341" y="19"/>
                  </a:cubicBezTo>
                  <a:cubicBezTo>
                    <a:pt x="341" y="19"/>
                    <a:pt x="340" y="19"/>
                    <a:pt x="339" y="19"/>
                  </a:cubicBezTo>
                  <a:cubicBezTo>
                    <a:pt x="339" y="20"/>
                    <a:pt x="338" y="20"/>
                    <a:pt x="338" y="21"/>
                  </a:cubicBezTo>
                  <a:cubicBezTo>
                    <a:pt x="337" y="21"/>
                    <a:pt x="337" y="22"/>
                    <a:pt x="337" y="24"/>
                  </a:cubicBezTo>
                  <a:cubicBezTo>
                    <a:pt x="323" y="58"/>
                    <a:pt x="323" y="58"/>
                    <a:pt x="323" y="58"/>
                  </a:cubicBezTo>
                  <a:cubicBezTo>
                    <a:pt x="322" y="61"/>
                    <a:pt x="321" y="63"/>
                    <a:pt x="318" y="65"/>
                  </a:cubicBezTo>
                  <a:cubicBezTo>
                    <a:pt x="316" y="67"/>
                    <a:pt x="314" y="68"/>
                    <a:pt x="312" y="68"/>
                  </a:cubicBezTo>
                  <a:cubicBezTo>
                    <a:pt x="311" y="68"/>
                    <a:pt x="310" y="67"/>
                    <a:pt x="309" y="67"/>
                  </a:cubicBezTo>
                  <a:cubicBezTo>
                    <a:pt x="308" y="66"/>
                    <a:pt x="307" y="65"/>
                    <a:pt x="307" y="64"/>
                  </a:cubicBezTo>
                  <a:cubicBezTo>
                    <a:pt x="307" y="63"/>
                    <a:pt x="308" y="62"/>
                    <a:pt x="308" y="61"/>
                  </a:cubicBezTo>
                  <a:cubicBezTo>
                    <a:pt x="309" y="61"/>
                    <a:pt x="310" y="61"/>
                    <a:pt x="311" y="61"/>
                  </a:cubicBezTo>
                  <a:cubicBezTo>
                    <a:pt x="312" y="61"/>
                    <a:pt x="313" y="61"/>
                    <a:pt x="314" y="61"/>
                  </a:cubicBezTo>
                  <a:cubicBezTo>
                    <a:pt x="315" y="62"/>
                    <a:pt x="316" y="62"/>
                    <a:pt x="316" y="62"/>
                  </a:cubicBezTo>
                  <a:cubicBezTo>
                    <a:pt x="317" y="62"/>
                    <a:pt x="317" y="61"/>
                    <a:pt x="318" y="61"/>
                  </a:cubicBezTo>
                  <a:cubicBezTo>
                    <a:pt x="319" y="60"/>
                    <a:pt x="320" y="58"/>
                    <a:pt x="321" y="56"/>
                  </a:cubicBezTo>
                  <a:cubicBezTo>
                    <a:pt x="323" y="50"/>
                    <a:pt x="323" y="50"/>
                    <a:pt x="323" y="50"/>
                  </a:cubicBezTo>
                  <a:cubicBezTo>
                    <a:pt x="311" y="25"/>
                    <a:pt x="311" y="25"/>
                    <a:pt x="311" y="25"/>
                  </a:cubicBezTo>
                  <a:cubicBezTo>
                    <a:pt x="311" y="24"/>
                    <a:pt x="311" y="23"/>
                    <a:pt x="310" y="22"/>
                  </a:cubicBezTo>
                  <a:cubicBezTo>
                    <a:pt x="309" y="21"/>
                    <a:pt x="309" y="20"/>
                    <a:pt x="308" y="20"/>
                  </a:cubicBezTo>
                  <a:cubicBezTo>
                    <a:pt x="308" y="20"/>
                    <a:pt x="307" y="19"/>
                    <a:pt x="305" y="19"/>
                  </a:cubicBezTo>
                  <a:cubicBezTo>
                    <a:pt x="306" y="19"/>
                    <a:pt x="306" y="19"/>
                    <a:pt x="306" y="19"/>
                  </a:cubicBezTo>
                  <a:close/>
                  <a:moveTo>
                    <a:pt x="379" y="18"/>
                  </a:moveTo>
                  <a:cubicBezTo>
                    <a:pt x="383" y="18"/>
                    <a:pt x="387" y="20"/>
                    <a:pt x="391" y="24"/>
                  </a:cubicBezTo>
                  <a:cubicBezTo>
                    <a:pt x="393" y="27"/>
                    <a:pt x="395" y="31"/>
                    <a:pt x="395" y="35"/>
                  </a:cubicBezTo>
                  <a:cubicBezTo>
                    <a:pt x="395" y="39"/>
                    <a:pt x="394" y="41"/>
                    <a:pt x="393" y="45"/>
                  </a:cubicBezTo>
                  <a:cubicBezTo>
                    <a:pt x="391" y="48"/>
                    <a:pt x="389" y="50"/>
                    <a:pt x="387" y="52"/>
                  </a:cubicBezTo>
                  <a:cubicBezTo>
                    <a:pt x="385" y="53"/>
                    <a:pt x="382" y="54"/>
                    <a:pt x="379" y="54"/>
                  </a:cubicBezTo>
                  <a:cubicBezTo>
                    <a:pt x="374" y="54"/>
                    <a:pt x="370" y="52"/>
                    <a:pt x="367" y="48"/>
                  </a:cubicBezTo>
                  <a:cubicBezTo>
                    <a:pt x="365" y="45"/>
                    <a:pt x="363" y="41"/>
                    <a:pt x="363" y="37"/>
                  </a:cubicBezTo>
                  <a:cubicBezTo>
                    <a:pt x="363" y="33"/>
                    <a:pt x="364" y="30"/>
                    <a:pt x="366" y="27"/>
                  </a:cubicBezTo>
                  <a:cubicBezTo>
                    <a:pt x="367" y="24"/>
                    <a:pt x="369" y="22"/>
                    <a:pt x="372" y="21"/>
                  </a:cubicBezTo>
                  <a:cubicBezTo>
                    <a:pt x="373" y="19"/>
                    <a:pt x="376" y="18"/>
                    <a:pt x="379" y="18"/>
                  </a:cubicBezTo>
                  <a:close/>
                  <a:moveTo>
                    <a:pt x="377" y="20"/>
                  </a:moveTo>
                  <a:cubicBezTo>
                    <a:pt x="376" y="20"/>
                    <a:pt x="375" y="21"/>
                    <a:pt x="373" y="21"/>
                  </a:cubicBezTo>
                  <a:cubicBezTo>
                    <a:pt x="372" y="22"/>
                    <a:pt x="371" y="23"/>
                    <a:pt x="370" y="25"/>
                  </a:cubicBezTo>
                  <a:cubicBezTo>
                    <a:pt x="369" y="27"/>
                    <a:pt x="369" y="30"/>
                    <a:pt x="369" y="33"/>
                  </a:cubicBezTo>
                  <a:cubicBezTo>
                    <a:pt x="369" y="38"/>
                    <a:pt x="370" y="42"/>
                    <a:pt x="372" y="46"/>
                  </a:cubicBezTo>
                  <a:cubicBezTo>
                    <a:pt x="374" y="49"/>
                    <a:pt x="376" y="51"/>
                    <a:pt x="379" y="51"/>
                  </a:cubicBezTo>
                  <a:cubicBezTo>
                    <a:pt x="382" y="51"/>
                    <a:pt x="384" y="50"/>
                    <a:pt x="385" y="48"/>
                  </a:cubicBezTo>
                  <a:cubicBezTo>
                    <a:pt x="387" y="46"/>
                    <a:pt x="387" y="43"/>
                    <a:pt x="387" y="38"/>
                  </a:cubicBezTo>
                  <a:cubicBezTo>
                    <a:pt x="387" y="32"/>
                    <a:pt x="386" y="27"/>
                    <a:pt x="384" y="24"/>
                  </a:cubicBezTo>
                  <a:cubicBezTo>
                    <a:pt x="382" y="21"/>
                    <a:pt x="380" y="20"/>
                    <a:pt x="377" y="20"/>
                  </a:cubicBezTo>
                  <a:close/>
                  <a:moveTo>
                    <a:pt x="415" y="21"/>
                  </a:moveTo>
                  <a:cubicBezTo>
                    <a:pt x="415" y="44"/>
                    <a:pt x="415" y="44"/>
                    <a:pt x="415" y="44"/>
                  </a:cubicBezTo>
                  <a:cubicBezTo>
                    <a:pt x="415" y="47"/>
                    <a:pt x="416" y="49"/>
                    <a:pt x="416" y="50"/>
                  </a:cubicBezTo>
                  <a:cubicBezTo>
                    <a:pt x="417" y="51"/>
                    <a:pt x="418" y="51"/>
                    <a:pt x="420" y="51"/>
                  </a:cubicBezTo>
                  <a:cubicBezTo>
                    <a:pt x="423" y="51"/>
                    <a:pt x="423" y="51"/>
                    <a:pt x="423" y="51"/>
                  </a:cubicBezTo>
                  <a:cubicBezTo>
                    <a:pt x="423" y="53"/>
                    <a:pt x="423" y="53"/>
                    <a:pt x="423" y="53"/>
                  </a:cubicBezTo>
                  <a:cubicBezTo>
                    <a:pt x="403" y="53"/>
                    <a:pt x="403" y="53"/>
                    <a:pt x="403" y="53"/>
                  </a:cubicBezTo>
                  <a:cubicBezTo>
                    <a:pt x="403" y="51"/>
                    <a:pt x="403" y="51"/>
                    <a:pt x="403" y="51"/>
                  </a:cubicBezTo>
                  <a:cubicBezTo>
                    <a:pt x="405" y="51"/>
                    <a:pt x="405" y="51"/>
                    <a:pt x="405" y="51"/>
                  </a:cubicBezTo>
                  <a:cubicBezTo>
                    <a:pt x="406" y="51"/>
                    <a:pt x="407" y="51"/>
                    <a:pt x="408" y="51"/>
                  </a:cubicBezTo>
                  <a:cubicBezTo>
                    <a:pt x="409" y="50"/>
                    <a:pt x="409" y="49"/>
                    <a:pt x="409" y="49"/>
                  </a:cubicBezTo>
                  <a:cubicBezTo>
                    <a:pt x="410" y="48"/>
                    <a:pt x="410" y="46"/>
                    <a:pt x="410" y="44"/>
                  </a:cubicBezTo>
                  <a:cubicBezTo>
                    <a:pt x="410" y="21"/>
                    <a:pt x="410" y="21"/>
                    <a:pt x="410" y="21"/>
                  </a:cubicBezTo>
                  <a:cubicBezTo>
                    <a:pt x="403" y="21"/>
                    <a:pt x="403" y="21"/>
                    <a:pt x="403" y="21"/>
                  </a:cubicBezTo>
                  <a:cubicBezTo>
                    <a:pt x="403" y="19"/>
                    <a:pt x="403" y="19"/>
                    <a:pt x="403" y="19"/>
                  </a:cubicBezTo>
                  <a:cubicBezTo>
                    <a:pt x="410" y="19"/>
                    <a:pt x="410" y="19"/>
                    <a:pt x="410" y="19"/>
                  </a:cubicBezTo>
                  <a:cubicBezTo>
                    <a:pt x="410" y="16"/>
                    <a:pt x="410" y="16"/>
                    <a:pt x="410" y="16"/>
                  </a:cubicBezTo>
                  <a:cubicBezTo>
                    <a:pt x="410" y="13"/>
                    <a:pt x="410" y="10"/>
                    <a:pt x="411" y="7"/>
                  </a:cubicBezTo>
                  <a:cubicBezTo>
                    <a:pt x="413" y="5"/>
                    <a:pt x="414" y="3"/>
                    <a:pt x="416" y="2"/>
                  </a:cubicBezTo>
                  <a:cubicBezTo>
                    <a:pt x="418" y="0"/>
                    <a:pt x="421" y="0"/>
                    <a:pt x="423" y="0"/>
                  </a:cubicBezTo>
                  <a:cubicBezTo>
                    <a:pt x="426" y="0"/>
                    <a:pt x="428" y="1"/>
                    <a:pt x="430" y="2"/>
                  </a:cubicBezTo>
                  <a:cubicBezTo>
                    <a:pt x="431" y="3"/>
                    <a:pt x="432" y="5"/>
                    <a:pt x="432" y="6"/>
                  </a:cubicBezTo>
                  <a:cubicBezTo>
                    <a:pt x="432" y="7"/>
                    <a:pt x="432" y="7"/>
                    <a:pt x="431" y="8"/>
                  </a:cubicBezTo>
                  <a:cubicBezTo>
                    <a:pt x="431" y="9"/>
                    <a:pt x="430" y="9"/>
                    <a:pt x="429" y="9"/>
                  </a:cubicBezTo>
                  <a:cubicBezTo>
                    <a:pt x="429" y="9"/>
                    <a:pt x="428" y="8"/>
                    <a:pt x="428" y="8"/>
                  </a:cubicBezTo>
                  <a:cubicBezTo>
                    <a:pt x="427" y="7"/>
                    <a:pt x="427" y="7"/>
                    <a:pt x="425" y="5"/>
                  </a:cubicBezTo>
                  <a:cubicBezTo>
                    <a:pt x="425" y="4"/>
                    <a:pt x="424" y="3"/>
                    <a:pt x="423" y="2"/>
                  </a:cubicBezTo>
                  <a:cubicBezTo>
                    <a:pt x="422" y="2"/>
                    <a:pt x="421" y="1"/>
                    <a:pt x="421" y="1"/>
                  </a:cubicBezTo>
                  <a:cubicBezTo>
                    <a:pt x="419" y="1"/>
                    <a:pt x="419" y="2"/>
                    <a:pt x="418" y="2"/>
                  </a:cubicBezTo>
                  <a:cubicBezTo>
                    <a:pt x="417" y="3"/>
                    <a:pt x="417" y="4"/>
                    <a:pt x="416" y="5"/>
                  </a:cubicBezTo>
                  <a:cubicBezTo>
                    <a:pt x="416" y="6"/>
                    <a:pt x="416" y="9"/>
                    <a:pt x="416" y="15"/>
                  </a:cubicBezTo>
                  <a:cubicBezTo>
                    <a:pt x="416" y="17"/>
                    <a:pt x="416" y="17"/>
                    <a:pt x="416" y="17"/>
                  </a:cubicBezTo>
                  <a:cubicBezTo>
                    <a:pt x="424" y="17"/>
                    <a:pt x="424" y="17"/>
                    <a:pt x="424" y="17"/>
                  </a:cubicBezTo>
                  <a:cubicBezTo>
                    <a:pt x="424" y="21"/>
                    <a:pt x="424" y="21"/>
                    <a:pt x="424" y="21"/>
                  </a:cubicBezTo>
                  <a:cubicBezTo>
                    <a:pt x="415" y="21"/>
                    <a:pt x="415" y="21"/>
                    <a:pt x="415" y="21"/>
                  </a:cubicBezTo>
                  <a:close/>
                  <a:moveTo>
                    <a:pt x="477" y="1"/>
                  </a:moveTo>
                  <a:cubicBezTo>
                    <a:pt x="477" y="19"/>
                    <a:pt x="477" y="19"/>
                    <a:pt x="477" y="19"/>
                  </a:cubicBezTo>
                  <a:cubicBezTo>
                    <a:pt x="475" y="19"/>
                    <a:pt x="475" y="19"/>
                    <a:pt x="475" y="19"/>
                  </a:cubicBezTo>
                  <a:cubicBezTo>
                    <a:pt x="475" y="15"/>
                    <a:pt x="474" y="13"/>
                    <a:pt x="473" y="11"/>
                  </a:cubicBezTo>
                  <a:cubicBezTo>
                    <a:pt x="472" y="9"/>
                    <a:pt x="470" y="7"/>
                    <a:pt x="468" y="6"/>
                  </a:cubicBezTo>
                  <a:cubicBezTo>
                    <a:pt x="466" y="5"/>
                    <a:pt x="464" y="4"/>
                    <a:pt x="462" y="4"/>
                  </a:cubicBezTo>
                  <a:cubicBezTo>
                    <a:pt x="459" y="4"/>
                    <a:pt x="457" y="5"/>
                    <a:pt x="456" y="7"/>
                  </a:cubicBezTo>
                  <a:cubicBezTo>
                    <a:pt x="454" y="8"/>
                    <a:pt x="453" y="10"/>
                    <a:pt x="453" y="12"/>
                  </a:cubicBezTo>
                  <a:cubicBezTo>
                    <a:pt x="453" y="13"/>
                    <a:pt x="454" y="15"/>
                    <a:pt x="455" y="16"/>
                  </a:cubicBezTo>
                  <a:cubicBezTo>
                    <a:pt x="457" y="18"/>
                    <a:pt x="460" y="20"/>
                    <a:pt x="465" y="23"/>
                  </a:cubicBezTo>
                  <a:cubicBezTo>
                    <a:pt x="470" y="26"/>
                    <a:pt x="473" y="28"/>
                    <a:pt x="475" y="29"/>
                  </a:cubicBezTo>
                  <a:cubicBezTo>
                    <a:pt x="476" y="31"/>
                    <a:pt x="477" y="32"/>
                    <a:pt x="479" y="34"/>
                  </a:cubicBezTo>
                  <a:cubicBezTo>
                    <a:pt x="479" y="36"/>
                    <a:pt x="480" y="38"/>
                    <a:pt x="480" y="40"/>
                  </a:cubicBezTo>
                  <a:cubicBezTo>
                    <a:pt x="480" y="44"/>
                    <a:pt x="478" y="47"/>
                    <a:pt x="475" y="50"/>
                  </a:cubicBezTo>
                  <a:cubicBezTo>
                    <a:pt x="473" y="53"/>
                    <a:pt x="469" y="54"/>
                    <a:pt x="465" y="54"/>
                  </a:cubicBezTo>
                  <a:cubicBezTo>
                    <a:pt x="463" y="54"/>
                    <a:pt x="462" y="54"/>
                    <a:pt x="461" y="53"/>
                  </a:cubicBezTo>
                  <a:cubicBezTo>
                    <a:pt x="460" y="53"/>
                    <a:pt x="458" y="53"/>
                    <a:pt x="456" y="52"/>
                  </a:cubicBezTo>
                  <a:cubicBezTo>
                    <a:pt x="454" y="51"/>
                    <a:pt x="453" y="51"/>
                    <a:pt x="452" y="51"/>
                  </a:cubicBezTo>
                  <a:cubicBezTo>
                    <a:pt x="451" y="51"/>
                    <a:pt x="451" y="51"/>
                    <a:pt x="450" y="51"/>
                  </a:cubicBezTo>
                  <a:cubicBezTo>
                    <a:pt x="450" y="52"/>
                    <a:pt x="450" y="53"/>
                    <a:pt x="449" y="54"/>
                  </a:cubicBezTo>
                  <a:cubicBezTo>
                    <a:pt x="448" y="54"/>
                    <a:pt x="448" y="54"/>
                    <a:pt x="448" y="54"/>
                  </a:cubicBezTo>
                  <a:cubicBezTo>
                    <a:pt x="448" y="37"/>
                    <a:pt x="448" y="37"/>
                    <a:pt x="448" y="37"/>
                  </a:cubicBezTo>
                  <a:cubicBezTo>
                    <a:pt x="449" y="37"/>
                    <a:pt x="449" y="37"/>
                    <a:pt x="449" y="37"/>
                  </a:cubicBezTo>
                  <a:cubicBezTo>
                    <a:pt x="450" y="40"/>
                    <a:pt x="451" y="43"/>
                    <a:pt x="452" y="45"/>
                  </a:cubicBezTo>
                  <a:cubicBezTo>
                    <a:pt x="453" y="46"/>
                    <a:pt x="455" y="48"/>
                    <a:pt x="457" y="49"/>
                  </a:cubicBezTo>
                  <a:cubicBezTo>
                    <a:pt x="459" y="50"/>
                    <a:pt x="461" y="51"/>
                    <a:pt x="464" y="51"/>
                  </a:cubicBezTo>
                  <a:cubicBezTo>
                    <a:pt x="467" y="51"/>
                    <a:pt x="469" y="50"/>
                    <a:pt x="471" y="48"/>
                  </a:cubicBezTo>
                  <a:cubicBezTo>
                    <a:pt x="473" y="47"/>
                    <a:pt x="473" y="45"/>
                    <a:pt x="473" y="43"/>
                  </a:cubicBezTo>
                  <a:cubicBezTo>
                    <a:pt x="473" y="41"/>
                    <a:pt x="473" y="40"/>
                    <a:pt x="473" y="39"/>
                  </a:cubicBezTo>
                  <a:cubicBezTo>
                    <a:pt x="472" y="38"/>
                    <a:pt x="471" y="37"/>
                    <a:pt x="469" y="35"/>
                  </a:cubicBezTo>
                  <a:cubicBezTo>
                    <a:pt x="469" y="35"/>
                    <a:pt x="466" y="33"/>
                    <a:pt x="462" y="31"/>
                  </a:cubicBezTo>
                  <a:cubicBezTo>
                    <a:pt x="458" y="28"/>
                    <a:pt x="455" y="26"/>
                    <a:pt x="453" y="25"/>
                  </a:cubicBezTo>
                  <a:cubicBezTo>
                    <a:pt x="451" y="23"/>
                    <a:pt x="450" y="22"/>
                    <a:pt x="449" y="20"/>
                  </a:cubicBezTo>
                  <a:cubicBezTo>
                    <a:pt x="448" y="19"/>
                    <a:pt x="448" y="17"/>
                    <a:pt x="448" y="15"/>
                  </a:cubicBezTo>
                  <a:cubicBezTo>
                    <a:pt x="448" y="11"/>
                    <a:pt x="449" y="8"/>
                    <a:pt x="452" y="5"/>
                  </a:cubicBezTo>
                  <a:cubicBezTo>
                    <a:pt x="455" y="3"/>
                    <a:pt x="458" y="1"/>
                    <a:pt x="462" y="1"/>
                  </a:cubicBezTo>
                  <a:cubicBezTo>
                    <a:pt x="464" y="1"/>
                    <a:pt x="467" y="2"/>
                    <a:pt x="470" y="3"/>
                  </a:cubicBezTo>
                  <a:cubicBezTo>
                    <a:pt x="471" y="4"/>
                    <a:pt x="472" y="4"/>
                    <a:pt x="473" y="4"/>
                  </a:cubicBezTo>
                  <a:cubicBezTo>
                    <a:pt x="473" y="4"/>
                    <a:pt x="474" y="4"/>
                    <a:pt x="474" y="4"/>
                  </a:cubicBezTo>
                  <a:cubicBezTo>
                    <a:pt x="475" y="3"/>
                    <a:pt x="475" y="3"/>
                    <a:pt x="475" y="1"/>
                  </a:cubicBezTo>
                  <a:cubicBezTo>
                    <a:pt x="477" y="1"/>
                    <a:pt x="477" y="1"/>
                    <a:pt x="477" y="1"/>
                  </a:cubicBezTo>
                  <a:close/>
                  <a:moveTo>
                    <a:pt x="517" y="40"/>
                  </a:moveTo>
                  <a:cubicBezTo>
                    <a:pt x="517" y="44"/>
                    <a:pt x="515" y="48"/>
                    <a:pt x="512" y="50"/>
                  </a:cubicBezTo>
                  <a:cubicBezTo>
                    <a:pt x="510" y="53"/>
                    <a:pt x="507" y="54"/>
                    <a:pt x="504" y="54"/>
                  </a:cubicBezTo>
                  <a:cubicBezTo>
                    <a:pt x="500" y="54"/>
                    <a:pt x="497" y="52"/>
                    <a:pt x="494" y="49"/>
                  </a:cubicBezTo>
                  <a:cubicBezTo>
                    <a:pt x="491" y="46"/>
                    <a:pt x="490" y="41"/>
                    <a:pt x="490" y="36"/>
                  </a:cubicBezTo>
                  <a:cubicBezTo>
                    <a:pt x="490" y="31"/>
                    <a:pt x="492" y="26"/>
                    <a:pt x="495" y="23"/>
                  </a:cubicBezTo>
                  <a:cubicBezTo>
                    <a:pt x="498" y="19"/>
                    <a:pt x="501" y="17"/>
                    <a:pt x="506" y="17"/>
                  </a:cubicBezTo>
                  <a:cubicBezTo>
                    <a:pt x="509" y="17"/>
                    <a:pt x="512" y="18"/>
                    <a:pt x="514" y="20"/>
                  </a:cubicBezTo>
                  <a:cubicBezTo>
                    <a:pt x="516" y="22"/>
                    <a:pt x="517" y="24"/>
                    <a:pt x="517" y="26"/>
                  </a:cubicBezTo>
                  <a:cubicBezTo>
                    <a:pt x="517" y="27"/>
                    <a:pt x="517" y="27"/>
                    <a:pt x="516" y="28"/>
                  </a:cubicBezTo>
                  <a:cubicBezTo>
                    <a:pt x="516" y="29"/>
                    <a:pt x="515" y="29"/>
                    <a:pt x="514" y="29"/>
                  </a:cubicBezTo>
                  <a:cubicBezTo>
                    <a:pt x="512" y="29"/>
                    <a:pt x="511" y="29"/>
                    <a:pt x="511" y="27"/>
                  </a:cubicBezTo>
                  <a:cubicBezTo>
                    <a:pt x="510" y="27"/>
                    <a:pt x="510" y="26"/>
                    <a:pt x="510" y="25"/>
                  </a:cubicBezTo>
                  <a:cubicBezTo>
                    <a:pt x="510" y="23"/>
                    <a:pt x="509" y="22"/>
                    <a:pt x="508" y="21"/>
                  </a:cubicBezTo>
                  <a:cubicBezTo>
                    <a:pt x="507" y="21"/>
                    <a:pt x="506" y="20"/>
                    <a:pt x="505" y="20"/>
                  </a:cubicBezTo>
                  <a:cubicBezTo>
                    <a:pt x="502" y="20"/>
                    <a:pt x="500" y="21"/>
                    <a:pt x="499" y="23"/>
                  </a:cubicBezTo>
                  <a:cubicBezTo>
                    <a:pt x="497" y="25"/>
                    <a:pt x="496" y="29"/>
                    <a:pt x="496" y="33"/>
                  </a:cubicBezTo>
                  <a:cubicBezTo>
                    <a:pt x="496" y="37"/>
                    <a:pt x="497" y="40"/>
                    <a:pt x="499" y="43"/>
                  </a:cubicBezTo>
                  <a:cubicBezTo>
                    <a:pt x="501" y="47"/>
                    <a:pt x="503" y="48"/>
                    <a:pt x="507" y="48"/>
                  </a:cubicBezTo>
                  <a:cubicBezTo>
                    <a:pt x="509" y="48"/>
                    <a:pt x="511" y="47"/>
                    <a:pt x="513" y="46"/>
                  </a:cubicBezTo>
                  <a:cubicBezTo>
                    <a:pt x="514" y="45"/>
                    <a:pt x="515" y="43"/>
                    <a:pt x="517" y="40"/>
                  </a:cubicBezTo>
                  <a:cubicBezTo>
                    <a:pt x="517" y="40"/>
                    <a:pt x="517" y="40"/>
                    <a:pt x="517" y="40"/>
                  </a:cubicBezTo>
                  <a:close/>
                  <a:moveTo>
                    <a:pt x="534" y="0"/>
                  </a:moveTo>
                  <a:cubicBezTo>
                    <a:pt x="535" y="0"/>
                    <a:pt x="536" y="0"/>
                    <a:pt x="537" y="1"/>
                  </a:cubicBezTo>
                  <a:cubicBezTo>
                    <a:pt x="537" y="2"/>
                    <a:pt x="538" y="3"/>
                    <a:pt x="538" y="4"/>
                  </a:cubicBezTo>
                  <a:cubicBezTo>
                    <a:pt x="538" y="5"/>
                    <a:pt x="537" y="6"/>
                    <a:pt x="537" y="7"/>
                  </a:cubicBezTo>
                  <a:cubicBezTo>
                    <a:pt x="536" y="7"/>
                    <a:pt x="535" y="8"/>
                    <a:pt x="534" y="8"/>
                  </a:cubicBezTo>
                  <a:cubicBezTo>
                    <a:pt x="533" y="8"/>
                    <a:pt x="532" y="7"/>
                    <a:pt x="532" y="7"/>
                  </a:cubicBezTo>
                  <a:cubicBezTo>
                    <a:pt x="531" y="6"/>
                    <a:pt x="531" y="5"/>
                    <a:pt x="531" y="4"/>
                  </a:cubicBezTo>
                  <a:cubicBezTo>
                    <a:pt x="531" y="3"/>
                    <a:pt x="531" y="2"/>
                    <a:pt x="532" y="1"/>
                  </a:cubicBezTo>
                  <a:cubicBezTo>
                    <a:pt x="532" y="0"/>
                    <a:pt x="533" y="0"/>
                    <a:pt x="534" y="0"/>
                  </a:cubicBezTo>
                  <a:close/>
                  <a:moveTo>
                    <a:pt x="537" y="18"/>
                  </a:moveTo>
                  <a:cubicBezTo>
                    <a:pt x="537" y="45"/>
                    <a:pt x="537" y="45"/>
                    <a:pt x="537" y="45"/>
                  </a:cubicBezTo>
                  <a:cubicBezTo>
                    <a:pt x="537" y="47"/>
                    <a:pt x="537" y="49"/>
                    <a:pt x="537" y="49"/>
                  </a:cubicBezTo>
                  <a:cubicBezTo>
                    <a:pt x="538" y="50"/>
                    <a:pt x="538" y="51"/>
                    <a:pt x="539" y="51"/>
                  </a:cubicBezTo>
                  <a:cubicBezTo>
                    <a:pt x="539" y="51"/>
                    <a:pt x="540" y="51"/>
                    <a:pt x="542" y="51"/>
                  </a:cubicBezTo>
                  <a:cubicBezTo>
                    <a:pt x="542" y="53"/>
                    <a:pt x="542" y="53"/>
                    <a:pt x="542" y="53"/>
                  </a:cubicBezTo>
                  <a:cubicBezTo>
                    <a:pt x="526" y="53"/>
                    <a:pt x="526" y="53"/>
                    <a:pt x="526" y="53"/>
                  </a:cubicBezTo>
                  <a:cubicBezTo>
                    <a:pt x="526" y="51"/>
                    <a:pt x="526" y="51"/>
                    <a:pt x="526" y="51"/>
                  </a:cubicBezTo>
                  <a:cubicBezTo>
                    <a:pt x="527" y="51"/>
                    <a:pt x="529" y="51"/>
                    <a:pt x="529" y="51"/>
                  </a:cubicBezTo>
                  <a:cubicBezTo>
                    <a:pt x="529" y="51"/>
                    <a:pt x="530" y="50"/>
                    <a:pt x="530" y="49"/>
                  </a:cubicBezTo>
                  <a:cubicBezTo>
                    <a:pt x="531" y="49"/>
                    <a:pt x="531" y="47"/>
                    <a:pt x="531" y="45"/>
                  </a:cubicBezTo>
                  <a:cubicBezTo>
                    <a:pt x="531" y="32"/>
                    <a:pt x="531" y="32"/>
                    <a:pt x="531" y="32"/>
                  </a:cubicBezTo>
                  <a:cubicBezTo>
                    <a:pt x="531" y="28"/>
                    <a:pt x="531" y="26"/>
                    <a:pt x="530" y="25"/>
                  </a:cubicBezTo>
                  <a:cubicBezTo>
                    <a:pt x="530" y="24"/>
                    <a:pt x="530" y="23"/>
                    <a:pt x="529" y="23"/>
                  </a:cubicBezTo>
                  <a:cubicBezTo>
                    <a:pt x="529" y="23"/>
                    <a:pt x="529" y="23"/>
                    <a:pt x="528" y="23"/>
                  </a:cubicBezTo>
                  <a:cubicBezTo>
                    <a:pt x="527" y="23"/>
                    <a:pt x="526" y="23"/>
                    <a:pt x="525" y="23"/>
                  </a:cubicBezTo>
                  <a:cubicBezTo>
                    <a:pt x="525" y="22"/>
                    <a:pt x="525" y="22"/>
                    <a:pt x="525" y="22"/>
                  </a:cubicBezTo>
                  <a:cubicBezTo>
                    <a:pt x="535" y="18"/>
                    <a:pt x="535" y="18"/>
                    <a:pt x="535" y="18"/>
                  </a:cubicBezTo>
                  <a:cubicBezTo>
                    <a:pt x="537" y="18"/>
                    <a:pt x="537" y="18"/>
                    <a:pt x="537" y="18"/>
                  </a:cubicBezTo>
                  <a:close/>
                  <a:moveTo>
                    <a:pt x="555" y="31"/>
                  </a:moveTo>
                  <a:cubicBezTo>
                    <a:pt x="555" y="37"/>
                    <a:pt x="557" y="40"/>
                    <a:pt x="559" y="43"/>
                  </a:cubicBezTo>
                  <a:cubicBezTo>
                    <a:pt x="561" y="46"/>
                    <a:pt x="564" y="48"/>
                    <a:pt x="567" y="48"/>
                  </a:cubicBezTo>
                  <a:cubicBezTo>
                    <a:pt x="569" y="48"/>
                    <a:pt x="571" y="47"/>
                    <a:pt x="573" y="46"/>
                  </a:cubicBezTo>
                  <a:cubicBezTo>
                    <a:pt x="575" y="45"/>
                    <a:pt x="576" y="43"/>
                    <a:pt x="577" y="39"/>
                  </a:cubicBezTo>
                  <a:cubicBezTo>
                    <a:pt x="578" y="40"/>
                    <a:pt x="578" y="40"/>
                    <a:pt x="578" y="40"/>
                  </a:cubicBezTo>
                  <a:cubicBezTo>
                    <a:pt x="578" y="43"/>
                    <a:pt x="576" y="47"/>
                    <a:pt x="574" y="49"/>
                  </a:cubicBezTo>
                  <a:cubicBezTo>
                    <a:pt x="571" y="52"/>
                    <a:pt x="568" y="53"/>
                    <a:pt x="565" y="53"/>
                  </a:cubicBezTo>
                  <a:cubicBezTo>
                    <a:pt x="561" y="53"/>
                    <a:pt x="557" y="52"/>
                    <a:pt x="555" y="49"/>
                  </a:cubicBezTo>
                  <a:cubicBezTo>
                    <a:pt x="552" y="45"/>
                    <a:pt x="551" y="41"/>
                    <a:pt x="551" y="36"/>
                  </a:cubicBezTo>
                  <a:cubicBezTo>
                    <a:pt x="551" y="30"/>
                    <a:pt x="552" y="25"/>
                    <a:pt x="555" y="22"/>
                  </a:cubicBezTo>
                  <a:cubicBezTo>
                    <a:pt x="558" y="19"/>
                    <a:pt x="561" y="17"/>
                    <a:pt x="566" y="17"/>
                  </a:cubicBezTo>
                  <a:cubicBezTo>
                    <a:pt x="569" y="17"/>
                    <a:pt x="573" y="19"/>
                    <a:pt x="575" y="21"/>
                  </a:cubicBezTo>
                  <a:cubicBezTo>
                    <a:pt x="577" y="23"/>
                    <a:pt x="579" y="27"/>
                    <a:pt x="579" y="31"/>
                  </a:cubicBezTo>
                  <a:cubicBezTo>
                    <a:pt x="555" y="31"/>
                    <a:pt x="555" y="31"/>
                    <a:pt x="555" y="31"/>
                  </a:cubicBezTo>
                  <a:close/>
                  <a:moveTo>
                    <a:pt x="555" y="29"/>
                  </a:moveTo>
                  <a:cubicBezTo>
                    <a:pt x="571" y="29"/>
                    <a:pt x="571" y="29"/>
                    <a:pt x="571" y="29"/>
                  </a:cubicBezTo>
                  <a:cubicBezTo>
                    <a:pt x="571" y="27"/>
                    <a:pt x="570" y="26"/>
                    <a:pt x="570" y="25"/>
                  </a:cubicBezTo>
                  <a:cubicBezTo>
                    <a:pt x="569" y="24"/>
                    <a:pt x="568" y="23"/>
                    <a:pt x="567" y="22"/>
                  </a:cubicBezTo>
                  <a:cubicBezTo>
                    <a:pt x="566" y="21"/>
                    <a:pt x="565" y="21"/>
                    <a:pt x="563" y="21"/>
                  </a:cubicBezTo>
                  <a:cubicBezTo>
                    <a:pt x="561" y="21"/>
                    <a:pt x="560" y="21"/>
                    <a:pt x="558" y="23"/>
                  </a:cubicBezTo>
                  <a:cubicBezTo>
                    <a:pt x="557" y="24"/>
                    <a:pt x="555" y="27"/>
                    <a:pt x="555" y="29"/>
                  </a:cubicBezTo>
                  <a:close/>
                  <a:moveTo>
                    <a:pt x="595" y="25"/>
                  </a:moveTo>
                  <a:cubicBezTo>
                    <a:pt x="599" y="20"/>
                    <a:pt x="603" y="18"/>
                    <a:pt x="606" y="18"/>
                  </a:cubicBezTo>
                  <a:cubicBezTo>
                    <a:pt x="608" y="18"/>
                    <a:pt x="609" y="18"/>
                    <a:pt x="611" y="19"/>
                  </a:cubicBezTo>
                  <a:cubicBezTo>
                    <a:pt x="612" y="20"/>
                    <a:pt x="613" y="21"/>
                    <a:pt x="614" y="23"/>
                  </a:cubicBezTo>
                  <a:cubicBezTo>
                    <a:pt x="615" y="25"/>
                    <a:pt x="615" y="27"/>
                    <a:pt x="615" y="30"/>
                  </a:cubicBezTo>
                  <a:cubicBezTo>
                    <a:pt x="615" y="45"/>
                    <a:pt x="615" y="45"/>
                    <a:pt x="615" y="45"/>
                  </a:cubicBezTo>
                  <a:cubicBezTo>
                    <a:pt x="615" y="47"/>
                    <a:pt x="615" y="48"/>
                    <a:pt x="615" y="49"/>
                  </a:cubicBezTo>
                  <a:cubicBezTo>
                    <a:pt x="616" y="50"/>
                    <a:pt x="616" y="50"/>
                    <a:pt x="617" y="51"/>
                  </a:cubicBezTo>
                  <a:cubicBezTo>
                    <a:pt x="617" y="51"/>
                    <a:pt x="618" y="51"/>
                    <a:pt x="620" y="51"/>
                  </a:cubicBezTo>
                  <a:cubicBezTo>
                    <a:pt x="620" y="52"/>
                    <a:pt x="620" y="52"/>
                    <a:pt x="620" y="52"/>
                  </a:cubicBezTo>
                  <a:cubicBezTo>
                    <a:pt x="604" y="52"/>
                    <a:pt x="604" y="52"/>
                    <a:pt x="604" y="52"/>
                  </a:cubicBezTo>
                  <a:cubicBezTo>
                    <a:pt x="604" y="51"/>
                    <a:pt x="604" y="51"/>
                    <a:pt x="604" y="51"/>
                  </a:cubicBezTo>
                  <a:cubicBezTo>
                    <a:pt x="605" y="51"/>
                    <a:pt x="605" y="51"/>
                    <a:pt x="605" y="51"/>
                  </a:cubicBezTo>
                  <a:cubicBezTo>
                    <a:pt x="606" y="51"/>
                    <a:pt x="607" y="51"/>
                    <a:pt x="608" y="50"/>
                  </a:cubicBezTo>
                  <a:cubicBezTo>
                    <a:pt x="609" y="50"/>
                    <a:pt x="609" y="49"/>
                    <a:pt x="609" y="48"/>
                  </a:cubicBezTo>
                  <a:cubicBezTo>
                    <a:pt x="609" y="48"/>
                    <a:pt x="609" y="47"/>
                    <a:pt x="609" y="45"/>
                  </a:cubicBezTo>
                  <a:cubicBezTo>
                    <a:pt x="609" y="31"/>
                    <a:pt x="609" y="31"/>
                    <a:pt x="609" y="31"/>
                  </a:cubicBezTo>
                  <a:cubicBezTo>
                    <a:pt x="609" y="27"/>
                    <a:pt x="609" y="25"/>
                    <a:pt x="608" y="24"/>
                  </a:cubicBezTo>
                  <a:cubicBezTo>
                    <a:pt x="607" y="23"/>
                    <a:pt x="606" y="22"/>
                    <a:pt x="604" y="22"/>
                  </a:cubicBezTo>
                  <a:cubicBezTo>
                    <a:pt x="601" y="22"/>
                    <a:pt x="598" y="23"/>
                    <a:pt x="595" y="27"/>
                  </a:cubicBezTo>
                  <a:cubicBezTo>
                    <a:pt x="595" y="45"/>
                    <a:pt x="595" y="45"/>
                    <a:pt x="595" y="45"/>
                  </a:cubicBezTo>
                  <a:cubicBezTo>
                    <a:pt x="595" y="47"/>
                    <a:pt x="595" y="48"/>
                    <a:pt x="596" y="49"/>
                  </a:cubicBezTo>
                  <a:cubicBezTo>
                    <a:pt x="596" y="50"/>
                    <a:pt x="597" y="50"/>
                    <a:pt x="597" y="51"/>
                  </a:cubicBezTo>
                  <a:cubicBezTo>
                    <a:pt x="597" y="51"/>
                    <a:pt x="599" y="51"/>
                    <a:pt x="601" y="51"/>
                  </a:cubicBezTo>
                  <a:cubicBezTo>
                    <a:pt x="601" y="52"/>
                    <a:pt x="601" y="52"/>
                    <a:pt x="601" y="52"/>
                  </a:cubicBezTo>
                  <a:cubicBezTo>
                    <a:pt x="585" y="52"/>
                    <a:pt x="585" y="52"/>
                    <a:pt x="585" y="52"/>
                  </a:cubicBezTo>
                  <a:cubicBezTo>
                    <a:pt x="585" y="51"/>
                    <a:pt x="585" y="51"/>
                    <a:pt x="585" y="51"/>
                  </a:cubicBezTo>
                  <a:cubicBezTo>
                    <a:pt x="585" y="51"/>
                    <a:pt x="585" y="51"/>
                    <a:pt x="585" y="51"/>
                  </a:cubicBezTo>
                  <a:cubicBezTo>
                    <a:pt x="587" y="51"/>
                    <a:pt x="588" y="51"/>
                    <a:pt x="589" y="50"/>
                  </a:cubicBezTo>
                  <a:cubicBezTo>
                    <a:pt x="589" y="49"/>
                    <a:pt x="589" y="47"/>
                    <a:pt x="589" y="45"/>
                  </a:cubicBezTo>
                  <a:cubicBezTo>
                    <a:pt x="589" y="32"/>
                    <a:pt x="589" y="32"/>
                    <a:pt x="589" y="32"/>
                  </a:cubicBezTo>
                  <a:cubicBezTo>
                    <a:pt x="589" y="28"/>
                    <a:pt x="589" y="25"/>
                    <a:pt x="589" y="24"/>
                  </a:cubicBezTo>
                  <a:cubicBezTo>
                    <a:pt x="589" y="23"/>
                    <a:pt x="589" y="23"/>
                    <a:pt x="588" y="22"/>
                  </a:cubicBezTo>
                  <a:cubicBezTo>
                    <a:pt x="588" y="22"/>
                    <a:pt x="587" y="22"/>
                    <a:pt x="587" y="22"/>
                  </a:cubicBezTo>
                  <a:cubicBezTo>
                    <a:pt x="586" y="22"/>
                    <a:pt x="585" y="22"/>
                    <a:pt x="584" y="22"/>
                  </a:cubicBezTo>
                  <a:cubicBezTo>
                    <a:pt x="584" y="21"/>
                    <a:pt x="584" y="21"/>
                    <a:pt x="584" y="21"/>
                  </a:cubicBezTo>
                  <a:cubicBezTo>
                    <a:pt x="594" y="17"/>
                    <a:pt x="594" y="17"/>
                    <a:pt x="594" y="17"/>
                  </a:cubicBezTo>
                  <a:cubicBezTo>
                    <a:pt x="595" y="17"/>
                    <a:pt x="595" y="17"/>
                    <a:pt x="595" y="17"/>
                  </a:cubicBezTo>
                  <a:cubicBezTo>
                    <a:pt x="595" y="25"/>
                    <a:pt x="595" y="25"/>
                    <a:pt x="595" y="25"/>
                  </a:cubicBezTo>
                  <a:close/>
                  <a:moveTo>
                    <a:pt x="654" y="40"/>
                  </a:moveTo>
                  <a:cubicBezTo>
                    <a:pt x="653" y="44"/>
                    <a:pt x="651" y="48"/>
                    <a:pt x="649" y="50"/>
                  </a:cubicBezTo>
                  <a:cubicBezTo>
                    <a:pt x="646" y="53"/>
                    <a:pt x="643" y="54"/>
                    <a:pt x="640" y="54"/>
                  </a:cubicBezTo>
                  <a:cubicBezTo>
                    <a:pt x="637" y="54"/>
                    <a:pt x="633" y="52"/>
                    <a:pt x="631" y="49"/>
                  </a:cubicBezTo>
                  <a:cubicBezTo>
                    <a:pt x="628" y="46"/>
                    <a:pt x="627" y="41"/>
                    <a:pt x="627" y="36"/>
                  </a:cubicBezTo>
                  <a:cubicBezTo>
                    <a:pt x="627" y="31"/>
                    <a:pt x="628" y="26"/>
                    <a:pt x="631" y="23"/>
                  </a:cubicBezTo>
                  <a:cubicBezTo>
                    <a:pt x="634" y="19"/>
                    <a:pt x="638" y="17"/>
                    <a:pt x="642" y="17"/>
                  </a:cubicBezTo>
                  <a:cubicBezTo>
                    <a:pt x="645" y="17"/>
                    <a:pt x="648" y="18"/>
                    <a:pt x="650" y="20"/>
                  </a:cubicBezTo>
                  <a:cubicBezTo>
                    <a:pt x="652" y="22"/>
                    <a:pt x="653" y="24"/>
                    <a:pt x="653" y="26"/>
                  </a:cubicBezTo>
                  <a:cubicBezTo>
                    <a:pt x="653" y="27"/>
                    <a:pt x="653" y="27"/>
                    <a:pt x="653" y="28"/>
                  </a:cubicBezTo>
                  <a:cubicBezTo>
                    <a:pt x="652" y="29"/>
                    <a:pt x="651" y="29"/>
                    <a:pt x="650" y="29"/>
                  </a:cubicBezTo>
                  <a:cubicBezTo>
                    <a:pt x="649" y="29"/>
                    <a:pt x="648" y="29"/>
                    <a:pt x="647" y="27"/>
                  </a:cubicBezTo>
                  <a:cubicBezTo>
                    <a:pt x="647" y="27"/>
                    <a:pt x="646" y="26"/>
                    <a:pt x="646" y="25"/>
                  </a:cubicBezTo>
                  <a:cubicBezTo>
                    <a:pt x="646" y="23"/>
                    <a:pt x="645" y="22"/>
                    <a:pt x="645" y="21"/>
                  </a:cubicBezTo>
                  <a:cubicBezTo>
                    <a:pt x="644" y="21"/>
                    <a:pt x="643" y="20"/>
                    <a:pt x="641" y="20"/>
                  </a:cubicBezTo>
                  <a:cubicBezTo>
                    <a:pt x="639" y="20"/>
                    <a:pt x="637" y="21"/>
                    <a:pt x="635" y="23"/>
                  </a:cubicBezTo>
                  <a:cubicBezTo>
                    <a:pt x="633" y="25"/>
                    <a:pt x="633" y="29"/>
                    <a:pt x="633" y="33"/>
                  </a:cubicBezTo>
                  <a:cubicBezTo>
                    <a:pt x="633" y="37"/>
                    <a:pt x="633" y="40"/>
                    <a:pt x="635" y="43"/>
                  </a:cubicBezTo>
                  <a:cubicBezTo>
                    <a:pt x="637" y="47"/>
                    <a:pt x="640" y="48"/>
                    <a:pt x="643" y="48"/>
                  </a:cubicBezTo>
                  <a:cubicBezTo>
                    <a:pt x="645" y="48"/>
                    <a:pt x="647" y="47"/>
                    <a:pt x="649" y="46"/>
                  </a:cubicBezTo>
                  <a:cubicBezTo>
                    <a:pt x="651" y="45"/>
                    <a:pt x="652" y="43"/>
                    <a:pt x="654" y="40"/>
                  </a:cubicBezTo>
                  <a:cubicBezTo>
                    <a:pt x="654" y="40"/>
                    <a:pt x="654" y="40"/>
                    <a:pt x="654" y="40"/>
                  </a:cubicBezTo>
                  <a:close/>
                  <a:moveTo>
                    <a:pt x="668" y="31"/>
                  </a:moveTo>
                  <a:cubicBezTo>
                    <a:pt x="668" y="37"/>
                    <a:pt x="669" y="40"/>
                    <a:pt x="671" y="43"/>
                  </a:cubicBezTo>
                  <a:cubicBezTo>
                    <a:pt x="674" y="46"/>
                    <a:pt x="677" y="48"/>
                    <a:pt x="680" y="48"/>
                  </a:cubicBezTo>
                  <a:cubicBezTo>
                    <a:pt x="682" y="48"/>
                    <a:pt x="684" y="47"/>
                    <a:pt x="685" y="46"/>
                  </a:cubicBezTo>
                  <a:cubicBezTo>
                    <a:pt x="687" y="45"/>
                    <a:pt x="688" y="43"/>
                    <a:pt x="689" y="39"/>
                  </a:cubicBezTo>
                  <a:cubicBezTo>
                    <a:pt x="691" y="40"/>
                    <a:pt x="691" y="40"/>
                    <a:pt x="691" y="40"/>
                  </a:cubicBezTo>
                  <a:cubicBezTo>
                    <a:pt x="690" y="43"/>
                    <a:pt x="689" y="47"/>
                    <a:pt x="686" y="49"/>
                  </a:cubicBezTo>
                  <a:cubicBezTo>
                    <a:pt x="684" y="52"/>
                    <a:pt x="681" y="53"/>
                    <a:pt x="677" y="53"/>
                  </a:cubicBezTo>
                  <a:cubicBezTo>
                    <a:pt x="673" y="53"/>
                    <a:pt x="670" y="52"/>
                    <a:pt x="667" y="49"/>
                  </a:cubicBezTo>
                  <a:cubicBezTo>
                    <a:pt x="664" y="45"/>
                    <a:pt x="663" y="41"/>
                    <a:pt x="663" y="36"/>
                  </a:cubicBezTo>
                  <a:cubicBezTo>
                    <a:pt x="663" y="30"/>
                    <a:pt x="665" y="25"/>
                    <a:pt x="667" y="22"/>
                  </a:cubicBezTo>
                  <a:cubicBezTo>
                    <a:pt x="670" y="19"/>
                    <a:pt x="674" y="17"/>
                    <a:pt x="678" y="17"/>
                  </a:cubicBezTo>
                  <a:cubicBezTo>
                    <a:pt x="682" y="17"/>
                    <a:pt x="685" y="19"/>
                    <a:pt x="687" y="21"/>
                  </a:cubicBezTo>
                  <a:cubicBezTo>
                    <a:pt x="690" y="23"/>
                    <a:pt x="691" y="27"/>
                    <a:pt x="691" y="31"/>
                  </a:cubicBezTo>
                  <a:cubicBezTo>
                    <a:pt x="668" y="31"/>
                    <a:pt x="668" y="31"/>
                    <a:pt x="668" y="31"/>
                  </a:cubicBezTo>
                  <a:close/>
                  <a:moveTo>
                    <a:pt x="668" y="29"/>
                  </a:moveTo>
                  <a:cubicBezTo>
                    <a:pt x="683" y="29"/>
                    <a:pt x="683" y="29"/>
                    <a:pt x="683" y="29"/>
                  </a:cubicBezTo>
                  <a:cubicBezTo>
                    <a:pt x="683" y="27"/>
                    <a:pt x="683" y="26"/>
                    <a:pt x="682" y="25"/>
                  </a:cubicBezTo>
                  <a:cubicBezTo>
                    <a:pt x="682" y="24"/>
                    <a:pt x="681" y="23"/>
                    <a:pt x="679" y="22"/>
                  </a:cubicBezTo>
                  <a:cubicBezTo>
                    <a:pt x="678" y="21"/>
                    <a:pt x="677" y="21"/>
                    <a:pt x="676" y="21"/>
                  </a:cubicBezTo>
                  <a:cubicBezTo>
                    <a:pt x="674" y="21"/>
                    <a:pt x="672" y="21"/>
                    <a:pt x="671" y="23"/>
                  </a:cubicBezTo>
                  <a:cubicBezTo>
                    <a:pt x="669" y="24"/>
                    <a:pt x="668" y="27"/>
                    <a:pt x="668" y="29"/>
                  </a:cubicBezTo>
                  <a:close/>
                  <a:moveTo>
                    <a:pt x="731" y="48"/>
                  </a:moveTo>
                  <a:cubicBezTo>
                    <a:pt x="728" y="51"/>
                    <a:pt x="726" y="52"/>
                    <a:pt x="725" y="53"/>
                  </a:cubicBezTo>
                  <a:cubicBezTo>
                    <a:pt x="724" y="53"/>
                    <a:pt x="722" y="53"/>
                    <a:pt x="721" y="53"/>
                  </a:cubicBezTo>
                  <a:cubicBezTo>
                    <a:pt x="719" y="53"/>
                    <a:pt x="717" y="53"/>
                    <a:pt x="715" y="51"/>
                  </a:cubicBezTo>
                  <a:cubicBezTo>
                    <a:pt x="714" y="49"/>
                    <a:pt x="713" y="47"/>
                    <a:pt x="713" y="45"/>
                  </a:cubicBezTo>
                  <a:cubicBezTo>
                    <a:pt x="713" y="43"/>
                    <a:pt x="714" y="41"/>
                    <a:pt x="715" y="40"/>
                  </a:cubicBezTo>
                  <a:cubicBezTo>
                    <a:pt x="715" y="39"/>
                    <a:pt x="717" y="37"/>
                    <a:pt x="720" y="35"/>
                  </a:cubicBezTo>
                  <a:cubicBezTo>
                    <a:pt x="722" y="34"/>
                    <a:pt x="726" y="32"/>
                    <a:pt x="732" y="30"/>
                  </a:cubicBezTo>
                  <a:cubicBezTo>
                    <a:pt x="732" y="29"/>
                    <a:pt x="732" y="29"/>
                    <a:pt x="732" y="29"/>
                  </a:cubicBezTo>
                  <a:cubicBezTo>
                    <a:pt x="732" y="25"/>
                    <a:pt x="731" y="23"/>
                    <a:pt x="730" y="22"/>
                  </a:cubicBezTo>
                  <a:cubicBezTo>
                    <a:pt x="729" y="21"/>
                    <a:pt x="728" y="20"/>
                    <a:pt x="726" y="20"/>
                  </a:cubicBezTo>
                  <a:cubicBezTo>
                    <a:pt x="724" y="20"/>
                    <a:pt x="723" y="20"/>
                    <a:pt x="722" y="21"/>
                  </a:cubicBezTo>
                  <a:cubicBezTo>
                    <a:pt x="721" y="22"/>
                    <a:pt x="721" y="23"/>
                    <a:pt x="721" y="24"/>
                  </a:cubicBezTo>
                  <a:cubicBezTo>
                    <a:pt x="721" y="26"/>
                    <a:pt x="721" y="26"/>
                    <a:pt x="721" y="26"/>
                  </a:cubicBezTo>
                  <a:cubicBezTo>
                    <a:pt x="721" y="27"/>
                    <a:pt x="721" y="28"/>
                    <a:pt x="720" y="29"/>
                  </a:cubicBezTo>
                  <a:cubicBezTo>
                    <a:pt x="720" y="29"/>
                    <a:pt x="719" y="29"/>
                    <a:pt x="718" y="29"/>
                  </a:cubicBezTo>
                  <a:cubicBezTo>
                    <a:pt x="717" y="29"/>
                    <a:pt x="717" y="29"/>
                    <a:pt x="716" y="29"/>
                  </a:cubicBezTo>
                  <a:cubicBezTo>
                    <a:pt x="716" y="28"/>
                    <a:pt x="715" y="27"/>
                    <a:pt x="715" y="26"/>
                  </a:cubicBezTo>
                  <a:cubicBezTo>
                    <a:pt x="715" y="24"/>
                    <a:pt x="717" y="22"/>
                    <a:pt x="719" y="20"/>
                  </a:cubicBezTo>
                  <a:cubicBezTo>
                    <a:pt x="721" y="18"/>
                    <a:pt x="724" y="17"/>
                    <a:pt x="727" y="17"/>
                  </a:cubicBezTo>
                  <a:cubicBezTo>
                    <a:pt x="730" y="17"/>
                    <a:pt x="733" y="17"/>
                    <a:pt x="735" y="19"/>
                  </a:cubicBezTo>
                  <a:cubicBezTo>
                    <a:pt x="736" y="19"/>
                    <a:pt x="737" y="21"/>
                    <a:pt x="738" y="22"/>
                  </a:cubicBezTo>
                  <a:cubicBezTo>
                    <a:pt x="738" y="23"/>
                    <a:pt x="739" y="25"/>
                    <a:pt x="739" y="29"/>
                  </a:cubicBezTo>
                  <a:cubicBezTo>
                    <a:pt x="739" y="40"/>
                    <a:pt x="739" y="40"/>
                    <a:pt x="739" y="40"/>
                  </a:cubicBezTo>
                  <a:cubicBezTo>
                    <a:pt x="739" y="43"/>
                    <a:pt x="739" y="45"/>
                    <a:pt x="739" y="46"/>
                  </a:cubicBezTo>
                  <a:cubicBezTo>
                    <a:pt x="739" y="47"/>
                    <a:pt x="739" y="47"/>
                    <a:pt x="739" y="48"/>
                  </a:cubicBezTo>
                  <a:cubicBezTo>
                    <a:pt x="739" y="48"/>
                    <a:pt x="739" y="48"/>
                    <a:pt x="740" y="48"/>
                  </a:cubicBezTo>
                  <a:cubicBezTo>
                    <a:pt x="740" y="48"/>
                    <a:pt x="741" y="48"/>
                    <a:pt x="741" y="48"/>
                  </a:cubicBezTo>
                  <a:cubicBezTo>
                    <a:pt x="741" y="47"/>
                    <a:pt x="743" y="47"/>
                    <a:pt x="744" y="45"/>
                  </a:cubicBezTo>
                  <a:cubicBezTo>
                    <a:pt x="744" y="47"/>
                    <a:pt x="744" y="47"/>
                    <a:pt x="744" y="47"/>
                  </a:cubicBezTo>
                  <a:cubicBezTo>
                    <a:pt x="741" y="51"/>
                    <a:pt x="739" y="53"/>
                    <a:pt x="736" y="53"/>
                  </a:cubicBezTo>
                  <a:cubicBezTo>
                    <a:pt x="735" y="53"/>
                    <a:pt x="734" y="52"/>
                    <a:pt x="733" y="51"/>
                  </a:cubicBezTo>
                  <a:cubicBezTo>
                    <a:pt x="732" y="51"/>
                    <a:pt x="731" y="50"/>
                    <a:pt x="731" y="48"/>
                  </a:cubicBezTo>
                  <a:close/>
                  <a:moveTo>
                    <a:pt x="731" y="45"/>
                  </a:moveTo>
                  <a:cubicBezTo>
                    <a:pt x="731" y="33"/>
                    <a:pt x="731" y="33"/>
                    <a:pt x="731" y="33"/>
                  </a:cubicBezTo>
                  <a:cubicBezTo>
                    <a:pt x="728" y="34"/>
                    <a:pt x="725" y="35"/>
                    <a:pt x="725" y="36"/>
                  </a:cubicBezTo>
                  <a:cubicBezTo>
                    <a:pt x="723" y="37"/>
                    <a:pt x="721" y="38"/>
                    <a:pt x="721" y="39"/>
                  </a:cubicBezTo>
                  <a:cubicBezTo>
                    <a:pt x="720" y="41"/>
                    <a:pt x="719" y="42"/>
                    <a:pt x="719" y="43"/>
                  </a:cubicBezTo>
                  <a:cubicBezTo>
                    <a:pt x="719" y="45"/>
                    <a:pt x="720" y="47"/>
                    <a:pt x="721" y="48"/>
                  </a:cubicBezTo>
                  <a:cubicBezTo>
                    <a:pt x="722" y="49"/>
                    <a:pt x="723" y="49"/>
                    <a:pt x="725" y="49"/>
                  </a:cubicBezTo>
                  <a:cubicBezTo>
                    <a:pt x="726" y="49"/>
                    <a:pt x="729" y="48"/>
                    <a:pt x="731" y="45"/>
                  </a:cubicBezTo>
                  <a:close/>
                  <a:moveTo>
                    <a:pt x="759" y="25"/>
                  </a:moveTo>
                  <a:cubicBezTo>
                    <a:pt x="763" y="20"/>
                    <a:pt x="766" y="18"/>
                    <a:pt x="769" y="18"/>
                  </a:cubicBezTo>
                  <a:cubicBezTo>
                    <a:pt x="771" y="18"/>
                    <a:pt x="773" y="18"/>
                    <a:pt x="774" y="19"/>
                  </a:cubicBezTo>
                  <a:cubicBezTo>
                    <a:pt x="775" y="20"/>
                    <a:pt x="777" y="21"/>
                    <a:pt x="777" y="23"/>
                  </a:cubicBezTo>
                  <a:cubicBezTo>
                    <a:pt x="778" y="25"/>
                    <a:pt x="778" y="27"/>
                    <a:pt x="778" y="30"/>
                  </a:cubicBezTo>
                  <a:cubicBezTo>
                    <a:pt x="778" y="45"/>
                    <a:pt x="778" y="45"/>
                    <a:pt x="778" y="45"/>
                  </a:cubicBezTo>
                  <a:cubicBezTo>
                    <a:pt x="778" y="47"/>
                    <a:pt x="778" y="48"/>
                    <a:pt x="779" y="49"/>
                  </a:cubicBezTo>
                  <a:cubicBezTo>
                    <a:pt x="779" y="50"/>
                    <a:pt x="779" y="50"/>
                    <a:pt x="780" y="51"/>
                  </a:cubicBezTo>
                  <a:cubicBezTo>
                    <a:pt x="780" y="51"/>
                    <a:pt x="781" y="51"/>
                    <a:pt x="783" y="51"/>
                  </a:cubicBezTo>
                  <a:cubicBezTo>
                    <a:pt x="783" y="52"/>
                    <a:pt x="783" y="52"/>
                    <a:pt x="783" y="52"/>
                  </a:cubicBezTo>
                  <a:cubicBezTo>
                    <a:pt x="767" y="52"/>
                    <a:pt x="767" y="52"/>
                    <a:pt x="767" y="52"/>
                  </a:cubicBezTo>
                  <a:cubicBezTo>
                    <a:pt x="767" y="51"/>
                    <a:pt x="767" y="51"/>
                    <a:pt x="767" y="51"/>
                  </a:cubicBezTo>
                  <a:cubicBezTo>
                    <a:pt x="768" y="51"/>
                    <a:pt x="768" y="51"/>
                    <a:pt x="768" y="51"/>
                  </a:cubicBezTo>
                  <a:cubicBezTo>
                    <a:pt x="769" y="51"/>
                    <a:pt x="770" y="51"/>
                    <a:pt x="771" y="50"/>
                  </a:cubicBezTo>
                  <a:cubicBezTo>
                    <a:pt x="772" y="50"/>
                    <a:pt x="772" y="49"/>
                    <a:pt x="772" y="48"/>
                  </a:cubicBezTo>
                  <a:cubicBezTo>
                    <a:pt x="772" y="48"/>
                    <a:pt x="772" y="47"/>
                    <a:pt x="772" y="45"/>
                  </a:cubicBezTo>
                  <a:cubicBezTo>
                    <a:pt x="772" y="31"/>
                    <a:pt x="772" y="31"/>
                    <a:pt x="772" y="31"/>
                  </a:cubicBezTo>
                  <a:cubicBezTo>
                    <a:pt x="772" y="27"/>
                    <a:pt x="772" y="25"/>
                    <a:pt x="771" y="24"/>
                  </a:cubicBezTo>
                  <a:cubicBezTo>
                    <a:pt x="770" y="23"/>
                    <a:pt x="769" y="22"/>
                    <a:pt x="767" y="22"/>
                  </a:cubicBezTo>
                  <a:cubicBezTo>
                    <a:pt x="764" y="22"/>
                    <a:pt x="761" y="23"/>
                    <a:pt x="759" y="27"/>
                  </a:cubicBezTo>
                  <a:cubicBezTo>
                    <a:pt x="759" y="45"/>
                    <a:pt x="759" y="45"/>
                    <a:pt x="759" y="45"/>
                  </a:cubicBezTo>
                  <a:cubicBezTo>
                    <a:pt x="759" y="47"/>
                    <a:pt x="759" y="48"/>
                    <a:pt x="759" y="49"/>
                  </a:cubicBezTo>
                  <a:cubicBezTo>
                    <a:pt x="759" y="50"/>
                    <a:pt x="760" y="50"/>
                    <a:pt x="760" y="51"/>
                  </a:cubicBezTo>
                  <a:cubicBezTo>
                    <a:pt x="761" y="51"/>
                    <a:pt x="762" y="51"/>
                    <a:pt x="764" y="51"/>
                  </a:cubicBezTo>
                  <a:cubicBezTo>
                    <a:pt x="764" y="52"/>
                    <a:pt x="764" y="52"/>
                    <a:pt x="764" y="52"/>
                  </a:cubicBezTo>
                  <a:cubicBezTo>
                    <a:pt x="748" y="52"/>
                    <a:pt x="748" y="52"/>
                    <a:pt x="748" y="52"/>
                  </a:cubicBezTo>
                  <a:cubicBezTo>
                    <a:pt x="748" y="51"/>
                    <a:pt x="748" y="51"/>
                    <a:pt x="748" y="51"/>
                  </a:cubicBezTo>
                  <a:cubicBezTo>
                    <a:pt x="749" y="51"/>
                    <a:pt x="749" y="51"/>
                    <a:pt x="749" y="51"/>
                  </a:cubicBezTo>
                  <a:cubicBezTo>
                    <a:pt x="750" y="51"/>
                    <a:pt x="751" y="51"/>
                    <a:pt x="752" y="50"/>
                  </a:cubicBezTo>
                  <a:cubicBezTo>
                    <a:pt x="752" y="49"/>
                    <a:pt x="753" y="47"/>
                    <a:pt x="753" y="45"/>
                  </a:cubicBezTo>
                  <a:cubicBezTo>
                    <a:pt x="753" y="32"/>
                    <a:pt x="753" y="32"/>
                    <a:pt x="753" y="32"/>
                  </a:cubicBezTo>
                  <a:cubicBezTo>
                    <a:pt x="753" y="28"/>
                    <a:pt x="753" y="25"/>
                    <a:pt x="752" y="24"/>
                  </a:cubicBezTo>
                  <a:cubicBezTo>
                    <a:pt x="752" y="23"/>
                    <a:pt x="752" y="23"/>
                    <a:pt x="751" y="22"/>
                  </a:cubicBezTo>
                  <a:cubicBezTo>
                    <a:pt x="751" y="22"/>
                    <a:pt x="751" y="22"/>
                    <a:pt x="750" y="22"/>
                  </a:cubicBezTo>
                  <a:cubicBezTo>
                    <a:pt x="749" y="22"/>
                    <a:pt x="748" y="22"/>
                    <a:pt x="747" y="22"/>
                  </a:cubicBezTo>
                  <a:cubicBezTo>
                    <a:pt x="747" y="21"/>
                    <a:pt x="747" y="21"/>
                    <a:pt x="747" y="21"/>
                  </a:cubicBezTo>
                  <a:cubicBezTo>
                    <a:pt x="757" y="17"/>
                    <a:pt x="757" y="17"/>
                    <a:pt x="757" y="17"/>
                  </a:cubicBezTo>
                  <a:cubicBezTo>
                    <a:pt x="759" y="17"/>
                    <a:pt x="759" y="17"/>
                    <a:pt x="759" y="17"/>
                  </a:cubicBezTo>
                  <a:cubicBezTo>
                    <a:pt x="759" y="25"/>
                    <a:pt x="759" y="25"/>
                    <a:pt x="759" y="25"/>
                  </a:cubicBezTo>
                  <a:close/>
                  <a:moveTo>
                    <a:pt x="812" y="49"/>
                  </a:moveTo>
                  <a:cubicBezTo>
                    <a:pt x="811" y="51"/>
                    <a:pt x="809" y="52"/>
                    <a:pt x="807" y="53"/>
                  </a:cubicBezTo>
                  <a:cubicBezTo>
                    <a:pt x="806" y="53"/>
                    <a:pt x="804" y="54"/>
                    <a:pt x="803" y="54"/>
                  </a:cubicBezTo>
                  <a:cubicBezTo>
                    <a:pt x="799" y="54"/>
                    <a:pt x="796" y="52"/>
                    <a:pt x="793" y="49"/>
                  </a:cubicBezTo>
                  <a:cubicBezTo>
                    <a:pt x="791" y="46"/>
                    <a:pt x="789" y="42"/>
                    <a:pt x="789" y="37"/>
                  </a:cubicBezTo>
                  <a:cubicBezTo>
                    <a:pt x="789" y="32"/>
                    <a:pt x="791" y="28"/>
                    <a:pt x="794" y="24"/>
                  </a:cubicBezTo>
                  <a:cubicBezTo>
                    <a:pt x="797" y="20"/>
                    <a:pt x="801" y="18"/>
                    <a:pt x="805" y="18"/>
                  </a:cubicBezTo>
                  <a:cubicBezTo>
                    <a:pt x="808" y="18"/>
                    <a:pt x="810" y="19"/>
                    <a:pt x="812" y="21"/>
                  </a:cubicBezTo>
                  <a:cubicBezTo>
                    <a:pt x="812" y="14"/>
                    <a:pt x="812" y="14"/>
                    <a:pt x="812" y="14"/>
                  </a:cubicBezTo>
                  <a:cubicBezTo>
                    <a:pt x="812" y="10"/>
                    <a:pt x="812" y="8"/>
                    <a:pt x="812" y="7"/>
                  </a:cubicBezTo>
                  <a:cubicBezTo>
                    <a:pt x="812" y="6"/>
                    <a:pt x="811" y="5"/>
                    <a:pt x="811" y="5"/>
                  </a:cubicBezTo>
                  <a:cubicBezTo>
                    <a:pt x="811" y="5"/>
                    <a:pt x="810" y="5"/>
                    <a:pt x="809" y="5"/>
                  </a:cubicBezTo>
                  <a:cubicBezTo>
                    <a:pt x="809" y="5"/>
                    <a:pt x="808" y="5"/>
                    <a:pt x="807" y="5"/>
                  </a:cubicBezTo>
                  <a:cubicBezTo>
                    <a:pt x="807" y="4"/>
                    <a:pt x="807" y="4"/>
                    <a:pt x="807" y="4"/>
                  </a:cubicBezTo>
                  <a:cubicBezTo>
                    <a:pt x="816" y="0"/>
                    <a:pt x="816" y="0"/>
                    <a:pt x="816" y="0"/>
                  </a:cubicBezTo>
                  <a:cubicBezTo>
                    <a:pt x="818" y="0"/>
                    <a:pt x="818" y="0"/>
                    <a:pt x="818" y="0"/>
                  </a:cubicBezTo>
                  <a:cubicBezTo>
                    <a:pt x="818" y="39"/>
                    <a:pt x="818" y="39"/>
                    <a:pt x="818" y="39"/>
                  </a:cubicBezTo>
                  <a:cubicBezTo>
                    <a:pt x="818" y="43"/>
                    <a:pt x="818" y="45"/>
                    <a:pt x="818" y="46"/>
                  </a:cubicBezTo>
                  <a:cubicBezTo>
                    <a:pt x="818" y="47"/>
                    <a:pt x="819" y="48"/>
                    <a:pt x="819" y="48"/>
                  </a:cubicBezTo>
                  <a:cubicBezTo>
                    <a:pt x="819" y="49"/>
                    <a:pt x="820" y="49"/>
                    <a:pt x="820" y="49"/>
                  </a:cubicBezTo>
                  <a:cubicBezTo>
                    <a:pt x="821" y="49"/>
                    <a:pt x="822" y="48"/>
                    <a:pt x="823" y="48"/>
                  </a:cubicBezTo>
                  <a:cubicBezTo>
                    <a:pt x="823" y="49"/>
                    <a:pt x="823" y="49"/>
                    <a:pt x="823" y="49"/>
                  </a:cubicBezTo>
                  <a:cubicBezTo>
                    <a:pt x="813" y="53"/>
                    <a:pt x="813" y="53"/>
                    <a:pt x="813" y="53"/>
                  </a:cubicBezTo>
                  <a:cubicBezTo>
                    <a:pt x="812" y="53"/>
                    <a:pt x="812" y="53"/>
                    <a:pt x="812" y="53"/>
                  </a:cubicBezTo>
                  <a:cubicBezTo>
                    <a:pt x="812" y="49"/>
                    <a:pt x="812" y="49"/>
                    <a:pt x="812" y="49"/>
                  </a:cubicBezTo>
                  <a:close/>
                  <a:moveTo>
                    <a:pt x="812" y="46"/>
                  </a:moveTo>
                  <a:cubicBezTo>
                    <a:pt x="812" y="29"/>
                    <a:pt x="812" y="29"/>
                    <a:pt x="812" y="29"/>
                  </a:cubicBezTo>
                  <a:cubicBezTo>
                    <a:pt x="812" y="27"/>
                    <a:pt x="812" y="25"/>
                    <a:pt x="811" y="24"/>
                  </a:cubicBezTo>
                  <a:cubicBezTo>
                    <a:pt x="810" y="23"/>
                    <a:pt x="809" y="22"/>
                    <a:pt x="808" y="21"/>
                  </a:cubicBezTo>
                  <a:cubicBezTo>
                    <a:pt x="807" y="20"/>
                    <a:pt x="806" y="20"/>
                    <a:pt x="805" y="20"/>
                  </a:cubicBezTo>
                  <a:cubicBezTo>
                    <a:pt x="803" y="20"/>
                    <a:pt x="801" y="21"/>
                    <a:pt x="799" y="23"/>
                  </a:cubicBezTo>
                  <a:cubicBezTo>
                    <a:pt x="797" y="25"/>
                    <a:pt x="796" y="29"/>
                    <a:pt x="796" y="34"/>
                  </a:cubicBezTo>
                  <a:cubicBezTo>
                    <a:pt x="796" y="39"/>
                    <a:pt x="797" y="43"/>
                    <a:pt x="799" y="45"/>
                  </a:cubicBezTo>
                  <a:cubicBezTo>
                    <a:pt x="801" y="48"/>
                    <a:pt x="803" y="49"/>
                    <a:pt x="806" y="49"/>
                  </a:cubicBezTo>
                  <a:cubicBezTo>
                    <a:pt x="808" y="50"/>
                    <a:pt x="810" y="49"/>
                    <a:pt x="812" y="46"/>
                  </a:cubicBezTo>
                  <a:close/>
                  <a:moveTo>
                    <a:pt x="883" y="3"/>
                  </a:moveTo>
                  <a:cubicBezTo>
                    <a:pt x="883" y="14"/>
                    <a:pt x="883" y="14"/>
                    <a:pt x="883" y="14"/>
                  </a:cubicBezTo>
                  <a:cubicBezTo>
                    <a:pt x="882" y="14"/>
                    <a:pt x="882" y="14"/>
                    <a:pt x="882" y="14"/>
                  </a:cubicBezTo>
                  <a:cubicBezTo>
                    <a:pt x="882" y="12"/>
                    <a:pt x="881" y="11"/>
                    <a:pt x="881" y="10"/>
                  </a:cubicBezTo>
                  <a:cubicBezTo>
                    <a:pt x="880" y="8"/>
                    <a:pt x="879" y="7"/>
                    <a:pt x="878" y="7"/>
                  </a:cubicBezTo>
                  <a:cubicBezTo>
                    <a:pt x="877" y="6"/>
                    <a:pt x="875" y="5"/>
                    <a:pt x="873" y="5"/>
                  </a:cubicBezTo>
                  <a:cubicBezTo>
                    <a:pt x="867" y="5"/>
                    <a:pt x="867" y="5"/>
                    <a:pt x="867" y="5"/>
                  </a:cubicBezTo>
                  <a:cubicBezTo>
                    <a:pt x="867" y="44"/>
                    <a:pt x="867" y="44"/>
                    <a:pt x="867" y="44"/>
                  </a:cubicBezTo>
                  <a:cubicBezTo>
                    <a:pt x="867" y="47"/>
                    <a:pt x="867" y="49"/>
                    <a:pt x="867" y="49"/>
                  </a:cubicBezTo>
                  <a:cubicBezTo>
                    <a:pt x="868" y="51"/>
                    <a:pt x="870" y="51"/>
                    <a:pt x="871" y="51"/>
                  </a:cubicBezTo>
                  <a:cubicBezTo>
                    <a:pt x="873" y="51"/>
                    <a:pt x="873" y="51"/>
                    <a:pt x="873" y="51"/>
                  </a:cubicBezTo>
                  <a:cubicBezTo>
                    <a:pt x="873" y="52"/>
                    <a:pt x="873" y="52"/>
                    <a:pt x="873" y="52"/>
                  </a:cubicBezTo>
                  <a:cubicBezTo>
                    <a:pt x="853" y="52"/>
                    <a:pt x="853" y="52"/>
                    <a:pt x="853" y="52"/>
                  </a:cubicBezTo>
                  <a:cubicBezTo>
                    <a:pt x="853" y="51"/>
                    <a:pt x="853" y="51"/>
                    <a:pt x="853" y="51"/>
                  </a:cubicBezTo>
                  <a:cubicBezTo>
                    <a:pt x="854" y="51"/>
                    <a:pt x="854" y="51"/>
                    <a:pt x="854" y="51"/>
                  </a:cubicBezTo>
                  <a:cubicBezTo>
                    <a:pt x="856" y="51"/>
                    <a:pt x="858" y="50"/>
                    <a:pt x="859" y="49"/>
                  </a:cubicBezTo>
                  <a:cubicBezTo>
                    <a:pt x="859" y="48"/>
                    <a:pt x="859" y="47"/>
                    <a:pt x="859" y="43"/>
                  </a:cubicBezTo>
                  <a:cubicBezTo>
                    <a:pt x="859" y="5"/>
                    <a:pt x="859" y="5"/>
                    <a:pt x="859" y="5"/>
                  </a:cubicBezTo>
                  <a:cubicBezTo>
                    <a:pt x="853" y="5"/>
                    <a:pt x="853" y="5"/>
                    <a:pt x="853" y="5"/>
                  </a:cubicBezTo>
                  <a:cubicBezTo>
                    <a:pt x="851" y="5"/>
                    <a:pt x="849" y="5"/>
                    <a:pt x="849" y="6"/>
                  </a:cubicBezTo>
                  <a:cubicBezTo>
                    <a:pt x="847" y="6"/>
                    <a:pt x="846" y="7"/>
                    <a:pt x="845" y="9"/>
                  </a:cubicBezTo>
                  <a:cubicBezTo>
                    <a:pt x="845" y="10"/>
                    <a:pt x="844" y="12"/>
                    <a:pt x="844" y="14"/>
                  </a:cubicBezTo>
                  <a:cubicBezTo>
                    <a:pt x="843" y="14"/>
                    <a:pt x="843" y="14"/>
                    <a:pt x="843" y="14"/>
                  </a:cubicBezTo>
                  <a:cubicBezTo>
                    <a:pt x="843" y="3"/>
                    <a:pt x="843" y="3"/>
                    <a:pt x="843" y="3"/>
                  </a:cubicBezTo>
                  <a:cubicBezTo>
                    <a:pt x="883" y="3"/>
                    <a:pt x="883" y="3"/>
                    <a:pt x="883" y="3"/>
                  </a:cubicBezTo>
                  <a:close/>
                  <a:moveTo>
                    <a:pt x="891" y="31"/>
                  </a:moveTo>
                  <a:cubicBezTo>
                    <a:pt x="891" y="37"/>
                    <a:pt x="893" y="40"/>
                    <a:pt x="895" y="43"/>
                  </a:cubicBezTo>
                  <a:cubicBezTo>
                    <a:pt x="897" y="46"/>
                    <a:pt x="900" y="48"/>
                    <a:pt x="903" y="48"/>
                  </a:cubicBezTo>
                  <a:cubicBezTo>
                    <a:pt x="905" y="48"/>
                    <a:pt x="907" y="47"/>
                    <a:pt x="909" y="46"/>
                  </a:cubicBezTo>
                  <a:cubicBezTo>
                    <a:pt x="911" y="45"/>
                    <a:pt x="912" y="43"/>
                    <a:pt x="913" y="39"/>
                  </a:cubicBezTo>
                  <a:cubicBezTo>
                    <a:pt x="914" y="40"/>
                    <a:pt x="914" y="40"/>
                    <a:pt x="914" y="40"/>
                  </a:cubicBezTo>
                  <a:cubicBezTo>
                    <a:pt x="914" y="43"/>
                    <a:pt x="912" y="47"/>
                    <a:pt x="910" y="49"/>
                  </a:cubicBezTo>
                  <a:cubicBezTo>
                    <a:pt x="907" y="52"/>
                    <a:pt x="904" y="53"/>
                    <a:pt x="901" y="53"/>
                  </a:cubicBezTo>
                  <a:cubicBezTo>
                    <a:pt x="897" y="53"/>
                    <a:pt x="893" y="52"/>
                    <a:pt x="891" y="49"/>
                  </a:cubicBezTo>
                  <a:cubicBezTo>
                    <a:pt x="888" y="45"/>
                    <a:pt x="887" y="41"/>
                    <a:pt x="887" y="36"/>
                  </a:cubicBezTo>
                  <a:cubicBezTo>
                    <a:pt x="887" y="30"/>
                    <a:pt x="888" y="25"/>
                    <a:pt x="891" y="22"/>
                  </a:cubicBezTo>
                  <a:cubicBezTo>
                    <a:pt x="894" y="19"/>
                    <a:pt x="897" y="17"/>
                    <a:pt x="902" y="17"/>
                  </a:cubicBezTo>
                  <a:cubicBezTo>
                    <a:pt x="905" y="17"/>
                    <a:pt x="909" y="19"/>
                    <a:pt x="911" y="21"/>
                  </a:cubicBezTo>
                  <a:cubicBezTo>
                    <a:pt x="913" y="23"/>
                    <a:pt x="915" y="27"/>
                    <a:pt x="915" y="31"/>
                  </a:cubicBezTo>
                  <a:cubicBezTo>
                    <a:pt x="891" y="31"/>
                    <a:pt x="891" y="31"/>
                    <a:pt x="891" y="31"/>
                  </a:cubicBezTo>
                  <a:close/>
                  <a:moveTo>
                    <a:pt x="891" y="29"/>
                  </a:moveTo>
                  <a:cubicBezTo>
                    <a:pt x="907" y="29"/>
                    <a:pt x="907" y="29"/>
                    <a:pt x="907" y="29"/>
                  </a:cubicBezTo>
                  <a:cubicBezTo>
                    <a:pt x="907" y="27"/>
                    <a:pt x="906" y="26"/>
                    <a:pt x="906" y="25"/>
                  </a:cubicBezTo>
                  <a:cubicBezTo>
                    <a:pt x="905" y="24"/>
                    <a:pt x="904" y="23"/>
                    <a:pt x="903" y="22"/>
                  </a:cubicBezTo>
                  <a:cubicBezTo>
                    <a:pt x="902" y="21"/>
                    <a:pt x="901" y="21"/>
                    <a:pt x="899" y="21"/>
                  </a:cubicBezTo>
                  <a:cubicBezTo>
                    <a:pt x="897" y="21"/>
                    <a:pt x="896" y="21"/>
                    <a:pt x="894" y="23"/>
                  </a:cubicBezTo>
                  <a:cubicBezTo>
                    <a:pt x="893" y="24"/>
                    <a:pt x="892" y="27"/>
                    <a:pt x="891"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 name="Freeform 35"/>
            <p:cNvSpPr>
              <a:spLocks noEditPoints="1"/>
            </p:cNvSpPr>
            <p:nvPr userDrawn="1"/>
          </p:nvSpPr>
          <p:spPr bwMode="auto">
            <a:xfrm>
              <a:off x="10679175" y="4943779"/>
              <a:ext cx="873125" cy="103188"/>
            </a:xfrm>
            <a:custGeom>
              <a:avLst/>
              <a:gdLst>
                <a:gd name="T0" fmla="*/ 23 w 586"/>
                <a:gd name="T1" fmla="*/ 21 h 69"/>
                <a:gd name="T2" fmla="*/ 8 w 586"/>
                <a:gd name="T3" fmla="*/ 24 h 69"/>
                <a:gd name="T4" fmla="*/ 45 w 586"/>
                <a:gd name="T5" fmla="*/ 26 h 69"/>
                <a:gd name="T6" fmla="*/ 66 w 586"/>
                <a:gd name="T7" fmla="*/ 52 h 69"/>
                <a:gd name="T8" fmla="*/ 58 w 586"/>
                <a:gd name="T9" fmla="*/ 46 h 69"/>
                <a:gd name="T10" fmla="*/ 46 w 586"/>
                <a:gd name="T11" fmla="*/ 50 h 69"/>
                <a:gd name="T12" fmla="*/ 40 w 586"/>
                <a:gd name="T13" fmla="*/ 46 h 69"/>
                <a:gd name="T14" fmla="*/ 45 w 586"/>
                <a:gd name="T15" fmla="*/ 1 h 69"/>
                <a:gd name="T16" fmla="*/ 106 w 586"/>
                <a:gd name="T17" fmla="*/ 52 h 69"/>
                <a:gd name="T18" fmla="*/ 98 w 586"/>
                <a:gd name="T19" fmla="*/ 46 h 69"/>
                <a:gd name="T20" fmla="*/ 90 w 586"/>
                <a:gd name="T21" fmla="*/ 52 h 69"/>
                <a:gd name="T22" fmla="*/ 78 w 586"/>
                <a:gd name="T23" fmla="*/ 25 h 69"/>
                <a:gd name="T24" fmla="*/ 132 w 586"/>
                <a:gd name="T25" fmla="*/ 19 h 69"/>
                <a:gd name="T26" fmla="*/ 118 w 586"/>
                <a:gd name="T27" fmla="*/ 28 h 69"/>
                <a:gd name="T28" fmla="*/ 133 w 586"/>
                <a:gd name="T29" fmla="*/ 52 h 69"/>
                <a:gd name="T30" fmla="*/ 169 w 586"/>
                <a:gd name="T31" fmla="*/ 52 h 69"/>
                <a:gd name="T32" fmla="*/ 161 w 586"/>
                <a:gd name="T33" fmla="*/ 15 h 69"/>
                <a:gd name="T34" fmla="*/ 167 w 586"/>
                <a:gd name="T35" fmla="*/ 1 h 69"/>
                <a:gd name="T36" fmla="*/ 181 w 586"/>
                <a:gd name="T37" fmla="*/ 38 h 69"/>
                <a:gd name="T38" fmla="*/ 189 w 586"/>
                <a:gd name="T39" fmla="*/ 47 h 69"/>
                <a:gd name="T40" fmla="*/ 222 w 586"/>
                <a:gd name="T41" fmla="*/ 31 h 69"/>
                <a:gd name="T42" fmla="*/ 252 w 586"/>
                <a:gd name="T43" fmla="*/ 24 h 69"/>
                <a:gd name="T44" fmla="*/ 228 w 586"/>
                <a:gd name="T45" fmla="*/ 44 h 69"/>
                <a:gd name="T46" fmla="*/ 249 w 586"/>
                <a:gd name="T47" fmla="*/ 64 h 69"/>
                <a:gd name="T48" fmla="*/ 223 w 586"/>
                <a:gd name="T49" fmla="*/ 48 h 69"/>
                <a:gd name="T50" fmla="*/ 240 w 586"/>
                <a:gd name="T51" fmla="*/ 39 h 69"/>
                <a:gd name="T52" fmla="*/ 238 w 586"/>
                <a:gd name="T53" fmla="*/ 66 h 69"/>
                <a:gd name="T54" fmla="*/ 274 w 586"/>
                <a:gd name="T55" fmla="*/ 21 h 69"/>
                <a:gd name="T56" fmla="*/ 286 w 586"/>
                <a:gd name="T57" fmla="*/ 21 h 69"/>
                <a:gd name="T58" fmla="*/ 290 w 586"/>
                <a:gd name="T59" fmla="*/ 25 h 69"/>
                <a:gd name="T60" fmla="*/ 267 w 586"/>
                <a:gd name="T61" fmla="*/ 62 h 69"/>
                <a:gd name="T62" fmla="*/ 258 w 586"/>
                <a:gd name="T63" fmla="*/ 20 h 69"/>
                <a:gd name="T64" fmla="*/ 319 w 586"/>
                <a:gd name="T65" fmla="*/ 49 h 69"/>
                <a:gd name="T66" fmla="*/ 322 w 586"/>
                <a:gd name="T67" fmla="*/ 34 h 69"/>
                <a:gd name="T68" fmla="*/ 368 w 586"/>
                <a:gd name="T69" fmla="*/ 45 h 69"/>
                <a:gd name="T70" fmla="*/ 360 w 586"/>
                <a:gd name="T71" fmla="*/ 52 h 69"/>
                <a:gd name="T72" fmla="*/ 364 w 586"/>
                <a:gd name="T73" fmla="*/ 8 h 69"/>
                <a:gd name="T74" fmla="*/ 378 w 586"/>
                <a:gd name="T75" fmla="*/ 6 h 69"/>
                <a:gd name="T76" fmla="*/ 377 w 586"/>
                <a:gd name="T77" fmla="*/ 22 h 69"/>
                <a:gd name="T78" fmla="*/ 408 w 586"/>
                <a:gd name="T79" fmla="*/ 16 h 69"/>
                <a:gd name="T80" fmla="*/ 433 w 586"/>
                <a:gd name="T81" fmla="*/ 52 h 69"/>
                <a:gd name="T82" fmla="*/ 435 w 586"/>
                <a:gd name="T83" fmla="*/ 6 h 69"/>
                <a:gd name="T84" fmla="*/ 476 w 586"/>
                <a:gd name="T85" fmla="*/ 20 h 69"/>
                <a:gd name="T86" fmla="*/ 468 w 586"/>
                <a:gd name="T87" fmla="*/ 54 h 69"/>
                <a:gd name="T88" fmla="*/ 472 w 586"/>
                <a:gd name="T89" fmla="*/ 24 h 69"/>
                <a:gd name="T90" fmla="*/ 466 w 586"/>
                <a:gd name="T91" fmla="*/ 54 h 69"/>
                <a:gd name="T92" fmla="*/ 454 w 586"/>
                <a:gd name="T93" fmla="*/ 6 h 69"/>
                <a:gd name="T94" fmla="*/ 502 w 586"/>
                <a:gd name="T95" fmla="*/ 5 h 69"/>
                <a:gd name="T96" fmla="*/ 502 w 586"/>
                <a:gd name="T97" fmla="*/ 46 h 69"/>
                <a:gd name="T98" fmla="*/ 495 w 586"/>
                <a:gd name="T99" fmla="*/ 50 h 69"/>
                <a:gd name="T100" fmla="*/ 500 w 586"/>
                <a:gd name="T101" fmla="*/ 19 h 69"/>
                <a:gd name="T102" fmla="*/ 544 w 586"/>
                <a:gd name="T103" fmla="*/ 50 h 69"/>
                <a:gd name="T104" fmla="*/ 538 w 586"/>
                <a:gd name="T105" fmla="*/ 49 h 69"/>
                <a:gd name="T106" fmla="*/ 526 w 586"/>
                <a:gd name="T107" fmla="*/ 52 h 69"/>
                <a:gd name="T108" fmla="*/ 518 w 586"/>
                <a:gd name="T109" fmla="*/ 33 h 69"/>
                <a:gd name="T110" fmla="*/ 524 w 586"/>
                <a:gd name="T111" fmla="*/ 26 h 69"/>
                <a:gd name="T112" fmla="*/ 574 w 586"/>
                <a:gd name="T113" fmla="*/ 31 h 69"/>
                <a:gd name="T114" fmla="*/ 560 w 586"/>
                <a:gd name="T115" fmla="*/ 30 h 69"/>
                <a:gd name="T116" fmla="*/ 580 w 586"/>
                <a:gd name="T117" fmla="*/ 41 h 69"/>
                <a:gd name="T118" fmla="*/ 575 w 586"/>
                <a:gd name="T119" fmla="*/ 52 h 69"/>
                <a:gd name="T120" fmla="*/ 566 w 586"/>
                <a:gd name="T121" fmla="*/ 5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86" h="69">
                  <a:moveTo>
                    <a:pt x="27" y="41"/>
                  </a:moveTo>
                  <a:cubicBezTo>
                    <a:pt x="26" y="45"/>
                    <a:pt x="24" y="49"/>
                    <a:pt x="22" y="51"/>
                  </a:cubicBezTo>
                  <a:cubicBezTo>
                    <a:pt x="19" y="54"/>
                    <a:pt x="16" y="55"/>
                    <a:pt x="13" y="55"/>
                  </a:cubicBezTo>
                  <a:cubicBezTo>
                    <a:pt x="10" y="55"/>
                    <a:pt x="6" y="53"/>
                    <a:pt x="4" y="50"/>
                  </a:cubicBezTo>
                  <a:cubicBezTo>
                    <a:pt x="1" y="47"/>
                    <a:pt x="0" y="42"/>
                    <a:pt x="0" y="37"/>
                  </a:cubicBezTo>
                  <a:cubicBezTo>
                    <a:pt x="0" y="32"/>
                    <a:pt x="1" y="27"/>
                    <a:pt x="4" y="24"/>
                  </a:cubicBezTo>
                  <a:cubicBezTo>
                    <a:pt x="7" y="20"/>
                    <a:pt x="11" y="18"/>
                    <a:pt x="15" y="18"/>
                  </a:cubicBezTo>
                  <a:cubicBezTo>
                    <a:pt x="18" y="18"/>
                    <a:pt x="21" y="19"/>
                    <a:pt x="23" y="21"/>
                  </a:cubicBezTo>
                  <a:cubicBezTo>
                    <a:pt x="25" y="23"/>
                    <a:pt x="26" y="25"/>
                    <a:pt x="26" y="27"/>
                  </a:cubicBezTo>
                  <a:cubicBezTo>
                    <a:pt x="26" y="28"/>
                    <a:pt x="26" y="28"/>
                    <a:pt x="26" y="29"/>
                  </a:cubicBezTo>
                  <a:cubicBezTo>
                    <a:pt x="25" y="30"/>
                    <a:pt x="24" y="30"/>
                    <a:pt x="23" y="30"/>
                  </a:cubicBezTo>
                  <a:cubicBezTo>
                    <a:pt x="22" y="30"/>
                    <a:pt x="21" y="30"/>
                    <a:pt x="20" y="28"/>
                  </a:cubicBezTo>
                  <a:cubicBezTo>
                    <a:pt x="20" y="28"/>
                    <a:pt x="19" y="27"/>
                    <a:pt x="19" y="26"/>
                  </a:cubicBezTo>
                  <a:cubicBezTo>
                    <a:pt x="19" y="24"/>
                    <a:pt x="18" y="23"/>
                    <a:pt x="18" y="22"/>
                  </a:cubicBezTo>
                  <a:cubicBezTo>
                    <a:pt x="17" y="22"/>
                    <a:pt x="16" y="21"/>
                    <a:pt x="14" y="21"/>
                  </a:cubicBezTo>
                  <a:cubicBezTo>
                    <a:pt x="12" y="21"/>
                    <a:pt x="10" y="22"/>
                    <a:pt x="8" y="24"/>
                  </a:cubicBezTo>
                  <a:cubicBezTo>
                    <a:pt x="6" y="26"/>
                    <a:pt x="6" y="30"/>
                    <a:pt x="6" y="34"/>
                  </a:cubicBezTo>
                  <a:cubicBezTo>
                    <a:pt x="6" y="38"/>
                    <a:pt x="6" y="41"/>
                    <a:pt x="8" y="44"/>
                  </a:cubicBezTo>
                  <a:cubicBezTo>
                    <a:pt x="10" y="48"/>
                    <a:pt x="13" y="49"/>
                    <a:pt x="16" y="49"/>
                  </a:cubicBezTo>
                  <a:cubicBezTo>
                    <a:pt x="18" y="49"/>
                    <a:pt x="20" y="48"/>
                    <a:pt x="22" y="47"/>
                  </a:cubicBezTo>
                  <a:cubicBezTo>
                    <a:pt x="24" y="46"/>
                    <a:pt x="25" y="44"/>
                    <a:pt x="27" y="41"/>
                  </a:cubicBezTo>
                  <a:cubicBezTo>
                    <a:pt x="27" y="41"/>
                    <a:pt x="27" y="41"/>
                    <a:pt x="27" y="41"/>
                  </a:cubicBezTo>
                  <a:close/>
                  <a:moveTo>
                    <a:pt x="45" y="1"/>
                  </a:moveTo>
                  <a:cubicBezTo>
                    <a:pt x="45" y="26"/>
                    <a:pt x="45" y="26"/>
                    <a:pt x="45" y="26"/>
                  </a:cubicBezTo>
                  <a:cubicBezTo>
                    <a:pt x="48" y="22"/>
                    <a:pt x="50" y="21"/>
                    <a:pt x="51" y="20"/>
                  </a:cubicBezTo>
                  <a:cubicBezTo>
                    <a:pt x="53" y="19"/>
                    <a:pt x="54" y="18"/>
                    <a:pt x="56" y="18"/>
                  </a:cubicBezTo>
                  <a:cubicBezTo>
                    <a:pt x="58" y="18"/>
                    <a:pt x="60" y="19"/>
                    <a:pt x="61" y="20"/>
                  </a:cubicBezTo>
                  <a:cubicBezTo>
                    <a:pt x="62" y="21"/>
                    <a:pt x="63" y="23"/>
                    <a:pt x="64" y="25"/>
                  </a:cubicBezTo>
                  <a:cubicBezTo>
                    <a:pt x="64" y="27"/>
                    <a:pt x="64" y="30"/>
                    <a:pt x="64" y="34"/>
                  </a:cubicBezTo>
                  <a:cubicBezTo>
                    <a:pt x="64" y="46"/>
                    <a:pt x="64" y="46"/>
                    <a:pt x="64" y="46"/>
                  </a:cubicBezTo>
                  <a:cubicBezTo>
                    <a:pt x="64" y="48"/>
                    <a:pt x="64" y="50"/>
                    <a:pt x="65" y="50"/>
                  </a:cubicBezTo>
                  <a:cubicBezTo>
                    <a:pt x="65" y="51"/>
                    <a:pt x="66" y="52"/>
                    <a:pt x="66" y="52"/>
                  </a:cubicBezTo>
                  <a:cubicBezTo>
                    <a:pt x="66" y="52"/>
                    <a:pt x="68" y="52"/>
                    <a:pt x="69" y="52"/>
                  </a:cubicBezTo>
                  <a:cubicBezTo>
                    <a:pt x="69" y="54"/>
                    <a:pt x="69" y="54"/>
                    <a:pt x="69" y="54"/>
                  </a:cubicBezTo>
                  <a:cubicBezTo>
                    <a:pt x="53" y="54"/>
                    <a:pt x="53" y="54"/>
                    <a:pt x="53" y="54"/>
                  </a:cubicBezTo>
                  <a:cubicBezTo>
                    <a:pt x="53" y="52"/>
                    <a:pt x="53" y="52"/>
                    <a:pt x="53" y="52"/>
                  </a:cubicBezTo>
                  <a:cubicBezTo>
                    <a:pt x="54" y="52"/>
                    <a:pt x="54" y="52"/>
                    <a:pt x="54" y="52"/>
                  </a:cubicBezTo>
                  <a:cubicBezTo>
                    <a:pt x="56" y="52"/>
                    <a:pt x="56" y="52"/>
                    <a:pt x="57" y="52"/>
                  </a:cubicBezTo>
                  <a:cubicBezTo>
                    <a:pt x="58" y="51"/>
                    <a:pt x="58" y="50"/>
                    <a:pt x="58" y="50"/>
                  </a:cubicBezTo>
                  <a:cubicBezTo>
                    <a:pt x="58" y="49"/>
                    <a:pt x="58" y="48"/>
                    <a:pt x="58" y="46"/>
                  </a:cubicBezTo>
                  <a:cubicBezTo>
                    <a:pt x="58" y="34"/>
                    <a:pt x="58" y="34"/>
                    <a:pt x="58" y="34"/>
                  </a:cubicBezTo>
                  <a:cubicBezTo>
                    <a:pt x="58" y="30"/>
                    <a:pt x="58" y="28"/>
                    <a:pt x="58" y="27"/>
                  </a:cubicBezTo>
                  <a:cubicBezTo>
                    <a:pt x="58" y="26"/>
                    <a:pt x="57" y="25"/>
                    <a:pt x="56" y="24"/>
                  </a:cubicBezTo>
                  <a:cubicBezTo>
                    <a:pt x="56" y="24"/>
                    <a:pt x="55" y="23"/>
                    <a:pt x="54" y="23"/>
                  </a:cubicBezTo>
                  <a:cubicBezTo>
                    <a:pt x="52" y="23"/>
                    <a:pt x="51" y="24"/>
                    <a:pt x="50" y="24"/>
                  </a:cubicBezTo>
                  <a:cubicBezTo>
                    <a:pt x="49" y="25"/>
                    <a:pt x="47" y="26"/>
                    <a:pt x="46" y="28"/>
                  </a:cubicBezTo>
                  <a:cubicBezTo>
                    <a:pt x="46" y="46"/>
                    <a:pt x="46" y="46"/>
                    <a:pt x="46" y="46"/>
                  </a:cubicBezTo>
                  <a:cubicBezTo>
                    <a:pt x="46" y="48"/>
                    <a:pt x="46" y="50"/>
                    <a:pt x="46" y="50"/>
                  </a:cubicBezTo>
                  <a:cubicBezTo>
                    <a:pt x="46" y="51"/>
                    <a:pt x="47" y="52"/>
                    <a:pt x="47" y="52"/>
                  </a:cubicBezTo>
                  <a:cubicBezTo>
                    <a:pt x="48" y="52"/>
                    <a:pt x="49" y="52"/>
                    <a:pt x="51" y="52"/>
                  </a:cubicBezTo>
                  <a:cubicBezTo>
                    <a:pt x="51" y="54"/>
                    <a:pt x="51" y="54"/>
                    <a:pt x="51" y="54"/>
                  </a:cubicBezTo>
                  <a:cubicBezTo>
                    <a:pt x="34" y="54"/>
                    <a:pt x="34" y="54"/>
                    <a:pt x="34" y="54"/>
                  </a:cubicBezTo>
                  <a:cubicBezTo>
                    <a:pt x="34" y="52"/>
                    <a:pt x="34" y="52"/>
                    <a:pt x="34" y="52"/>
                  </a:cubicBezTo>
                  <a:cubicBezTo>
                    <a:pt x="36" y="52"/>
                    <a:pt x="37" y="52"/>
                    <a:pt x="38" y="52"/>
                  </a:cubicBezTo>
                  <a:cubicBezTo>
                    <a:pt x="38" y="51"/>
                    <a:pt x="39" y="51"/>
                    <a:pt x="39" y="50"/>
                  </a:cubicBezTo>
                  <a:cubicBezTo>
                    <a:pt x="40" y="49"/>
                    <a:pt x="40" y="48"/>
                    <a:pt x="40" y="46"/>
                  </a:cubicBezTo>
                  <a:cubicBezTo>
                    <a:pt x="40" y="15"/>
                    <a:pt x="40" y="15"/>
                    <a:pt x="40" y="15"/>
                  </a:cubicBezTo>
                  <a:cubicBezTo>
                    <a:pt x="40" y="11"/>
                    <a:pt x="40" y="8"/>
                    <a:pt x="39" y="8"/>
                  </a:cubicBezTo>
                  <a:cubicBezTo>
                    <a:pt x="39" y="7"/>
                    <a:pt x="39" y="6"/>
                    <a:pt x="38" y="6"/>
                  </a:cubicBezTo>
                  <a:cubicBezTo>
                    <a:pt x="38" y="5"/>
                    <a:pt x="38" y="5"/>
                    <a:pt x="37" y="5"/>
                  </a:cubicBezTo>
                  <a:cubicBezTo>
                    <a:pt x="36" y="5"/>
                    <a:pt x="36" y="5"/>
                    <a:pt x="34" y="6"/>
                  </a:cubicBezTo>
                  <a:cubicBezTo>
                    <a:pt x="34" y="4"/>
                    <a:pt x="34" y="4"/>
                    <a:pt x="34" y="4"/>
                  </a:cubicBezTo>
                  <a:cubicBezTo>
                    <a:pt x="44" y="0"/>
                    <a:pt x="44" y="0"/>
                    <a:pt x="44" y="0"/>
                  </a:cubicBezTo>
                  <a:cubicBezTo>
                    <a:pt x="45" y="1"/>
                    <a:pt x="45" y="1"/>
                    <a:pt x="45" y="1"/>
                  </a:cubicBezTo>
                  <a:close/>
                  <a:moveTo>
                    <a:pt x="85" y="26"/>
                  </a:moveTo>
                  <a:cubicBezTo>
                    <a:pt x="89" y="21"/>
                    <a:pt x="92" y="19"/>
                    <a:pt x="96" y="19"/>
                  </a:cubicBezTo>
                  <a:cubicBezTo>
                    <a:pt x="97" y="19"/>
                    <a:pt x="99" y="19"/>
                    <a:pt x="100" y="20"/>
                  </a:cubicBezTo>
                  <a:cubicBezTo>
                    <a:pt x="102" y="21"/>
                    <a:pt x="103" y="22"/>
                    <a:pt x="104" y="24"/>
                  </a:cubicBezTo>
                  <a:cubicBezTo>
                    <a:pt x="104" y="26"/>
                    <a:pt x="104" y="28"/>
                    <a:pt x="104" y="31"/>
                  </a:cubicBezTo>
                  <a:cubicBezTo>
                    <a:pt x="104" y="46"/>
                    <a:pt x="104" y="46"/>
                    <a:pt x="104" y="46"/>
                  </a:cubicBezTo>
                  <a:cubicBezTo>
                    <a:pt x="104" y="48"/>
                    <a:pt x="104" y="49"/>
                    <a:pt x="105" y="50"/>
                  </a:cubicBezTo>
                  <a:cubicBezTo>
                    <a:pt x="105" y="51"/>
                    <a:pt x="106" y="51"/>
                    <a:pt x="106" y="52"/>
                  </a:cubicBezTo>
                  <a:cubicBezTo>
                    <a:pt x="106" y="52"/>
                    <a:pt x="108" y="52"/>
                    <a:pt x="109" y="52"/>
                  </a:cubicBezTo>
                  <a:cubicBezTo>
                    <a:pt x="109" y="53"/>
                    <a:pt x="109" y="53"/>
                    <a:pt x="109" y="53"/>
                  </a:cubicBezTo>
                  <a:cubicBezTo>
                    <a:pt x="93" y="53"/>
                    <a:pt x="93" y="53"/>
                    <a:pt x="93" y="53"/>
                  </a:cubicBezTo>
                  <a:cubicBezTo>
                    <a:pt x="93" y="52"/>
                    <a:pt x="93" y="52"/>
                    <a:pt x="93" y="52"/>
                  </a:cubicBezTo>
                  <a:cubicBezTo>
                    <a:pt x="94" y="52"/>
                    <a:pt x="94" y="52"/>
                    <a:pt x="94" y="52"/>
                  </a:cubicBezTo>
                  <a:cubicBezTo>
                    <a:pt x="96" y="52"/>
                    <a:pt x="96" y="52"/>
                    <a:pt x="97" y="51"/>
                  </a:cubicBezTo>
                  <a:cubicBezTo>
                    <a:pt x="98" y="51"/>
                    <a:pt x="98" y="50"/>
                    <a:pt x="98" y="49"/>
                  </a:cubicBezTo>
                  <a:cubicBezTo>
                    <a:pt x="98" y="49"/>
                    <a:pt x="98" y="48"/>
                    <a:pt x="98" y="46"/>
                  </a:cubicBezTo>
                  <a:cubicBezTo>
                    <a:pt x="98" y="32"/>
                    <a:pt x="98" y="32"/>
                    <a:pt x="98" y="32"/>
                  </a:cubicBezTo>
                  <a:cubicBezTo>
                    <a:pt x="98" y="28"/>
                    <a:pt x="98" y="26"/>
                    <a:pt x="97" y="25"/>
                  </a:cubicBezTo>
                  <a:cubicBezTo>
                    <a:pt x="96" y="24"/>
                    <a:pt x="95" y="23"/>
                    <a:pt x="93" y="23"/>
                  </a:cubicBezTo>
                  <a:cubicBezTo>
                    <a:pt x="90" y="23"/>
                    <a:pt x="88" y="24"/>
                    <a:pt x="85" y="28"/>
                  </a:cubicBezTo>
                  <a:cubicBezTo>
                    <a:pt x="85" y="46"/>
                    <a:pt x="85" y="46"/>
                    <a:pt x="85" y="46"/>
                  </a:cubicBezTo>
                  <a:cubicBezTo>
                    <a:pt x="85" y="48"/>
                    <a:pt x="85" y="49"/>
                    <a:pt x="85" y="50"/>
                  </a:cubicBezTo>
                  <a:cubicBezTo>
                    <a:pt x="86" y="51"/>
                    <a:pt x="86" y="51"/>
                    <a:pt x="86" y="52"/>
                  </a:cubicBezTo>
                  <a:cubicBezTo>
                    <a:pt x="87" y="52"/>
                    <a:pt x="88" y="52"/>
                    <a:pt x="90" y="52"/>
                  </a:cubicBezTo>
                  <a:cubicBezTo>
                    <a:pt x="90" y="53"/>
                    <a:pt x="90" y="53"/>
                    <a:pt x="90" y="53"/>
                  </a:cubicBezTo>
                  <a:cubicBezTo>
                    <a:pt x="74" y="53"/>
                    <a:pt x="74" y="53"/>
                    <a:pt x="74" y="53"/>
                  </a:cubicBezTo>
                  <a:cubicBezTo>
                    <a:pt x="74" y="52"/>
                    <a:pt x="74" y="52"/>
                    <a:pt x="74" y="52"/>
                  </a:cubicBezTo>
                  <a:cubicBezTo>
                    <a:pt x="75" y="52"/>
                    <a:pt x="75" y="52"/>
                    <a:pt x="75" y="52"/>
                  </a:cubicBezTo>
                  <a:cubicBezTo>
                    <a:pt x="76" y="52"/>
                    <a:pt x="78" y="52"/>
                    <a:pt x="78" y="51"/>
                  </a:cubicBezTo>
                  <a:cubicBezTo>
                    <a:pt x="78" y="50"/>
                    <a:pt x="79" y="48"/>
                    <a:pt x="79" y="46"/>
                  </a:cubicBezTo>
                  <a:cubicBezTo>
                    <a:pt x="79" y="33"/>
                    <a:pt x="79" y="33"/>
                    <a:pt x="79" y="33"/>
                  </a:cubicBezTo>
                  <a:cubicBezTo>
                    <a:pt x="79" y="29"/>
                    <a:pt x="79" y="26"/>
                    <a:pt x="78" y="25"/>
                  </a:cubicBezTo>
                  <a:cubicBezTo>
                    <a:pt x="78" y="24"/>
                    <a:pt x="78" y="24"/>
                    <a:pt x="78" y="23"/>
                  </a:cubicBezTo>
                  <a:cubicBezTo>
                    <a:pt x="77" y="23"/>
                    <a:pt x="77" y="23"/>
                    <a:pt x="76" y="23"/>
                  </a:cubicBezTo>
                  <a:cubicBezTo>
                    <a:pt x="75" y="23"/>
                    <a:pt x="74" y="23"/>
                    <a:pt x="74" y="23"/>
                  </a:cubicBezTo>
                  <a:cubicBezTo>
                    <a:pt x="73" y="22"/>
                    <a:pt x="73" y="22"/>
                    <a:pt x="73" y="22"/>
                  </a:cubicBezTo>
                  <a:cubicBezTo>
                    <a:pt x="83" y="18"/>
                    <a:pt x="83" y="18"/>
                    <a:pt x="83" y="18"/>
                  </a:cubicBezTo>
                  <a:cubicBezTo>
                    <a:pt x="85" y="18"/>
                    <a:pt x="85" y="18"/>
                    <a:pt x="85" y="18"/>
                  </a:cubicBezTo>
                  <a:cubicBezTo>
                    <a:pt x="85" y="26"/>
                    <a:pt x="85" y="26"/>
                    <a:pt x="85" y="26"/>
                  </a:cubicBezTo>
                  <a:close/>
                  <a:moveTo>
                    <a:pt x="132" y="19"/>
                  </a:moveTo>
                  <a:cubicBezTo>
                    <a:pt x="136" y="19"/>
                    <a:pt x="140" y="21"/>
                    <a:pt x="144" y="25"/>
                  </a:cubicBezTo>
                  <a:cubicBezTo>
                    <a:pt x="146" y="28"/>
                    <a:pt x="148" y="32"/>
                    <a:pt x="148" y="36"/>
                  </a:cubicBezTo>
                  <a:cubicBezTo>
                    <a:pt x="148" y="40"/>
                    <a:pt x="147" y="42"/>
                    <a:pt x="146" y="46"/>
                  </a:cubicBezTo>
                  <a:cubicBezTo>
                    <a:pt x="144" y="49"/>
                    <a:pt x="142" y="51"/>
                    <a:pt x="140" y="53"/>
                  </a:cubicBezTo>
                  <a:cubicBezTo>
                    <a:pt x="137" y="54"/>
                    <a:pt x="134" y="55"/>
                    <a:pt x="131" y="55"/>
                  </a:cubicBezTo>
                  <a:cubicBezTo>
                    <a:pt x="126" y="55"/>
                    <a:pt x="122" y="53"/>
                    <a:pt x="120" y="49"/>
                  </a:cubicBezTo>
                  <a:cubicBezTo>
                    <a:pt x="117" y="46"/>
                    <a:pt x="116" y="42"/>
                    <a:pt x="116" y="38"/>
                  </a:cubicBezTo>
                  <a:cubicBezTo>
                    <a:pt x="116" y="34"/>
                    <a:pt x="117" y="31"/>
                    <a:pt x="118" y="28"/>
                  </a:cubicBezTo>
                  <a:cubicBezTo>
                    <a:pt x="120" y="26"/>
                    <a:pt x="122" y="23"/>
                    <a:pt x="124" y="22"/>
                  </a:cubicBezTo>
                  <a:cubicBezTo>
                    <a:pt x="126" y="20"/>
                    <a:pt x="129" y="19"/>
                    <a:pt x="132" y="19"/>
                  </a:cubicBezTo>
                  <a:close/>
                  <a:moveTo>
                    <a:pt x="130" y="21"/>
                  </a:moveTo>
                  <a:cubicBezTo>
                    <a:pt x="129" y="21"/>
                    <a:pt x="128" y="22"/>
                    <a:pt x="127" y="22"/>
                  </a:cubicBezTo>
                  <a:cubicBezTo>
                    <a:pt x="126" y="23"/>
                    <a:pt x="124" y="24"/>
                    <a:pt x="124" y="26"/>
                  </a:cubicBezTo>
                  <a:cubicBezTo>
                    <a:pt x="123" y="28"/>
                    <a:pt x="122" y="31"/>
                    <a:pt x="122" y="34"/>
                  </a:cubicBezTo>
                  <a:cubicBezTo>
                    <a:pt x="122" y="39"/>
                    <a:pt x="123" y="43"/>
                    <a:pt x="125" y="47"/>
                  </a:cubicBezTo>
                  <a:cubicBezTo>
                    <a:pt x="127" y="50"/>
                    <a:pt x="130" y="52"/>
                    <a:pt x="133" y="52"/>
                  </a:cubicBezTo>
                  <a:cubicBezTo>
                    <a:pt x="135" y="52"/>
                    <a:pt x="137" y="51"/>
                    <a:pt x="138" y="49"/>
                  </a:cubicBezTo>
                  <a:cubicBezTo>
                    <a:pt x="140" y="47"/>
                    <a:pt x="141" y="44"/>
                    <a:pt x="141" y="39"/>
                  </a:cubicBezTo>
                  <a:cubicBezTo>
                    <a:pt x="141" y="33"/>
                    <a:pt x="140" y="28"/>
                    <a:pt x="137" y="25"/>
                  </a:cubicBezTo>
                  <a:cubicBezTo>
                    <a:pt x="135" y="22"/>
                    <a:pt x="133" y="21"/>
                    <a:pt x="130" y="21"/>
                  </a:cubicBezTo>
                  <a:close/>
                  <a:moveTo>
                    <a:pt x="167" y="1"/>
                  </a:moveTo>
                  <a:cubicBezTo>
                    <a:pt x="167" y="46"/>
                    <a:pt x="167" y="46"/>
                    <a:pt x="167" y="46"/>
                  </a:cubicBezTo>
                  <a:cubicBezTo>
                    <a:pt x="167" y="48"/>
                    <a:pt x="167" y="50"/>
                    <a:pt x="168" y="50"/>
                  </a:cubicBezTo>
                  <a:cubicBezTo>
                    <a:pt x="168" y="51"/>
                    <a:pt x="168" y="52"/>
                    <a:pt x="169" y="52"/>
                  </a:cubicBezTo>
                  <a:cubicBezTo>
                    <a:pt x="170" y="52"/>
                    <a:pt x="170" y="52"/>
                    <a:pt x="172" y="52"/>
                  </a:cubicBezTo>
                  <a:cubicBezTo>
                    <a:pt x="172" y="54"/>
                    <a:pt x="172" y="54"/>
                    <a:pt x="172" y="54"/>
                  </a:cubicBezTo>
                  <a:cubicBezTo>
                    <a:pt x="156" y="54"/>
                    <a:pt x="156" y="54"/>
                    <a:pt x="156" y="54"/>
                  </a:cubicBezTo>
                  <a:cubicBezTo>
                    <a:pt x="156" y="52"/>
                    <a:pt x="156" y="52"/>
                    <a:pt x="156" y="52"/>
                  </a:cubicBezTo>
                  <a:cubicBezTo>
                    <a:pt x="158" y="52"/>
                    <a:pt x="159" y="52"/>
                    <a:pt x="160" y="52"/>
                  </a:cubicBezTo>
                  <a:cubicBezTo>
                    <a:pt x="160" y="52"/>
                    <a:pt x="160" y="51"/>
                    <a:pt x="161" y="50"/>
                  </a:cubicBezTo>
                  <a:cubicBezTo>
                    <a:pt x="161" y="50"/>
                    <a:pt x="161" y="48"/>
                    <a:pt x="161" y="46"/>
                  </a:cubicBezTo>
                  <a:cubicBezTo>
                    <a:pt x="161" y="15"/>
                    <a:pt x="161" y="15"/>
                    <a:pt x="161" y="15"/>
                  </a:cubicBezTo>
                  <a:cubicBezTo>
                    <a:pt x="161" y="11"/>
                    <a:pt x="161" y="9"/>
                    <a:pt x="161" y="8"/>
                  </a:cubicBezTo>
                  <a:cubicBezTo>
                    <a:pt x="161" y="7"/>
                    <a:pt x="160" y="6"/>
                    <a:pt x="160" y="6"/>
                  </a:cubicBezTo>
                  <a:cubicBezTo>
                    <a:pt x="160" y="6"/>
                    <a:pt x="159" y="6"/>
                    <a:pt x="158" y="6"/>
                  </a:cubicBezTo>
                  <a:cubicBezTo>
                    <a:pt x="158" y="6"/>
                    <a:pt x="157" y="6"/>
                    <a:pt x="156" y="6"/>
                  </a:cubicBezTo>
                  <a:cubicBezTo>
                    <a:pt x="155" y="5"/>
                    <a:pt x="155" y="5"/>
                    <a:pt x="155" y="5"/>
                  </a:cubicBezTo>
                  <a:cubicBezTo>
                    <a:pt x="165" y="1"/>
                    <a:pt x="165" y="1"/>
                    <a:pt x="165" y="1"/>
                  </a:cubicBezTo>
                  <a:cubicBezTo>
                    <a:pt x="167" y="1"/>
                    <a:pt x="167" y="1"/>
                    <a:pt x="167" y="1"/>
                  </a:cubicBezTo>
                  <a:cubicBezTo>
                    <a:pt x="167" y="1"/>
                    <a:pt x="167" y="1"/>
                    <a:pt x="167" y="1"/>
                  </a:cubicBezTo>
                  <a:close/>
                  <a:moveTo>
                    <a:pt x="196" y="19"/>
                  </a:moveTo>
                  <a:cubicBezTo>
                    <a:pt x="201" y="19"/>
                    <a:pt x="205" y="21"/>
                    <a:pt x="208" y="25"/>
                  </a:cubicBezTo>
                  <a:cubicBezTo>
                    <a:pt x="210" y="28"/>
                    <a:pt x="212" y="32"/>
                    <a:pt x="212" y="36"/>
                  </a:cubicBezTo>
                  <a:cubicBezTo>
                    <a:pt x="212" y="40"/>
                    <a:pt x="211" y="42"/>
                    <a:pt x="210" y="46"/>
                  </a:cubicBezTo>
                  <a:cubicBezTo>
                    <a:pt x="209" y="49"/>
                    <a:pt x="207" y="51"/>
                    <a:pt x="204" y="53"/>
                  </a:cubicBezTo>
                  <a:cubicBezTo>
                    <a:pt x="202" y="54"/>
                    <a:pt x="199" y="55"/>
                    <a:pt x="196" y="55"/>
                  </a:cubicBezTo>
                  <a:cubicBezTo>
                    <a:pt x="191" y="55"/>
                    <a:pt x="187" y="53"/>
                    <a:pt x="184" y="49"/>
                  </a:cubicBezTo>
                  <a:cubicBezTo>
                    <a:pt x="182" y="46"/>
                    <a:pt x="181" y="42"/>
                    <a:pt x="181" y="38"/>
                  </a:cubicBezTo>
                  <a:cubicBezTo>
                    <a:pt x="181" y="34"/>
                    <a:pt x="182" y="31"/>
                    <a:pt x="183" y="28"/>
                  </a:cubicBezTo>
                  <a:cubicBezTo>
                    <a:pt x="185" y="26"/>
                    <a:pt x="187" y="23"/>
                    <a:pt x="189" y="22"/>
                  </a:cubicBezTo>
                  <a:cubicBezTo>
                    <a:pt x="190" y="20"/>
                    <a:pt x="193" y="19"/>
                    <a:pt x="196" y="19"/>
                  </a:cubicBezTo>
                  <a:close/>
                  <a:moveTo>
                    <a:pt x="195" y="21"/>
                  </a:moveTo>
                  <a:cubicBezTo>
                    <a:pt x="194" y="21"/>
                    <a:pt x="192" y="22"/>
                    <a:pt x="191" y="22"/>
                  </a:cubicBezTo>
                  <a:cubicBezTo>
                    <a:pt x="190" y="23"/>
                    <a:pt x="188" y="24"/>
                    <a:pt x="188" y="26"/>
                  </a:cubicBezTo>
                  <a:cubicBezTo>
                    <a:pt x="187" y="28"/>
                    <a:pt x="186" y="31"/>
                    <a:pt x="186" y="34"/>
                  </a:cubicBezTo>
                  <a:cubicBezTo>
                    <a:pt x="186" y="39"/>
                    <a:pt x="187" y="43"/>
                    <a:pt x="189" y="47"/>
                  </a:cubicBezTo>
                  <a:cubicBezTo>
                    <a:pt x="191" y="50"/>
                    <a:pt x="194" y="52"/>
                    <a:pt x="197" y="52"/>
                  </a:cubicBezTo>
                  <a:cubicBezTo>
                    <a:pt x="199" y="52"/>
                    <a:pt x="201" y="51"/>
                    <a:pt x="202" y="49"/>
                  </a:cubicBezTo>
                  <a:cubicBezTo>
                    <a:pt x="204" y="47"/>
                    <a:pt x="205" y="44"/>
                    <a:pt x="205" y="39"/>
                  </a:cubicBezTo>
                  <a:cubicBezTo>
                    <a:pt x="205" y="33"/>
                    <a:pt x="204" y="28"/>
                    <a:pt x="201" y="25"/>
                  </a:cubicBezTo>
                  <a:cubicBezTo>
                    <a:pt x="200" y="22"/>
                    <a:pt x="197" y="21"/>
                    <a:pt x="195" y="21"/>
                  </a:cubicBezTo>
                  <a:close/>
                  <a:moveTo>
                    <a:pt x="229" y="41"/>
                  </a:moveTo>
                  <a:cubicBezTo>
                    <a:pt x="227" y="40"/>
                    <a:pt x="225" y="39"/>
                    <a:pt x="224" y="37"/>
                  </a:cubicBezTo>
                  <a:cubicBezTo>
                    <a:pt x="223" y="35"/>
                    <a:pt x="222" y="33"/>
                    <a:pt x="222" y="31"/>
                  </a:cubicBezTo>
                  <a:cubicBezTo>
                    <a:pt x="222" y="28"/>
                    <a:pt x="224" y="24"/>
                    <a:pt x="226" y="22"/>
                  </a:cubicBezTo>
                  <a:cubicBezTo>
                    <a:pt x="228" y="20"/>
                    <a:pt x="232" y="18"/>
                    <a:pt x="235" y="18"/>
                  </a:cubicBezTo>
                  <a:cubicBezTo>
                    <a:pt x="238" y="18"/>
                    <a:pt x="241" y="19"/>
                    <a:pt x="243" y="21"/>
                  </a:cubicBezTo>
                  <a:cubicBezTo>
                    <a:pt x="250" y="21"/>
                    <a:pt x="250" y="21"/>
                    <a:pt x="250" y="21"/>
                  </a:cubicBezTo>
                  <a:cubicBezTo>
                    <a:pt x="251" y="21"/>
                    <a:pt x="252" y="21"/>
                    <a:pt x="252" y="21"/>
                  </a:cubicBezTo>
                  <a:cubicBezTo>
                    <a:pt x="252" y="21"/>
                    <a:pt x="252" y="21"/>
                    <a:pt x="252" y="21"/>
                  </a:cubicBezTo>
                  <a:cubicBezTo>
                    <a:pt x="252" y="22"/>
                    <a:pt x="252" y="22"/>
                    <a:pt x="252" y="22"/>
                  </a:cubicBezTo>
                  <a:cubicBezTo>
                    <a:pt x="252" y="23"/>
                    <a:pt x="252" y="24"/>
                    <a:pt x="252" y="24"/>
                  </a:cubicBezTo>
                  <a:cubicBezTo>
                    <a:pt x="252" y="24"/>
                    <a:pt x="252" y="24"/>
                    <a:pt x="252" y="24"/>
                  </a:cubicBezTo>
                  <a:cubicBezTo>
                    <a:pt x="252" y="24"/>
                    <a:pt x="251" y="24"/>
                    <a:pt x="250" y="24"/>
                  </a:cubicBezTo>
                  <a:cubicBezTo>
                    <a:pt x="246" y="24"/>
                    <a:pt x="246" y="24"/>
                    <a:pt x="246" y="24"/>
                  </a:cubicBezTo>
                  <a:cubicBezTo>
                    <a:pt x="247" y="26"/>
                    <a:pt x="248" y="28"/>
                    <a:pt x="248" y="31"/>
                  </a:cubicBezTo>
                  <a:cubicBezTo>
                    <a:pt x="248" y="34"/>
                    <a:pt x="246" y="37"/>
                    <a:pt x="244" y="39"/>
                  </a:cubicBezTo>
                  <a:cubicBezTo>
                    <a:pt x="242" y="41"/>
                    <a:pt x="238" y="42"/>
                    <a:pt x="235" y="42"/>
                  </a:cubicBezTo>
                  <a:cubicBezTo>
                    <a:pt x="233" y="42"/>
                    <a:pt x="232" y="42"/>
                    <a:pt x="230" y="41"/>
                  </a:cubicBezTo>
                  <a:cubicBezTo>
                    <a:pt x="229" y="42"/>
                    <a:pt x="228" y="43"/>
                    <a:pt x="228" y="44"/>
                  </a:cubicBezTo>
                  <a:cubicBezTo>
                    <a:pt x="228" y="44"/>
                    <a:pt x="228" y="45"/>
                    <a:pt x="228" y="45"/>
                  </a:cubicBezTo>
                  <a:cubicBezTo>
                    <a:pt x="228" y="46"/>
                    <a:pt x="228" y="46"/>
                    <a:pt x="228" y="46"/>
                  </a:cubicBezTo>
                  <a:cubicBezTo>
                    <a:pt x="228" y="47"/>
                    <a:pt x="229" y="47"/>
                    <a:pt x="230" y="47"/>
                  </a:cubicBezTo>
                  <a:cubicBezTo>
                    <a:pt x="231" y="47"/>
                    <a:pt x="233" y="47"/>
                    <a:pt x="236" y="48"/>
                  </a:cubicBezTo>
                  <a:cubicBezTo>
                    <a:pt x="240" y="48"/>
                    <a:pt x="244" y="48"/>
                    <a:pt x="245" y="48"/>
                  </a:cubicBezTo>
                  <a:cubicBezTo>
                    <a:pt x="248" y="48"/>
                    <a:pt x="249" y="49"/>
                    <a:pt x="250" y="50"/>
                  </a:cubicBezTo>
                  <a:cubicBezTo>
                    <a:pt x="252" y="52"/>
                    <a:pt x="252" y="54"/>
                    <a:pt x="252" y="56"/>
                  </a:cubicBezTo>
                  <a:cubicBezTo>
                    <a:pt x="252" y="58"/>
                    <a:pt x="251" y="61"/>
                    <a:pt x="249" y="64"/>
                  </a:cubicBezTo>
                  <a:cubicBezTo>
                    <a:pt x="245" y="67"/>
                    <a:pt x="240" y="69"/>
                    <a:pt x="234" y="69"/>
                  </a:cubicBezTo>
                  <a:cubicBezTo>
                    <a:pt x="230" y="69"/>
                    <a:pt x="226" y="68"/>
                    <a:pt x="223" y="66"/>
                  </a:cubicBezTo>
                  <a:cubicBezTo>
                    <a:pt x="221" y="65"/>
                    <a:pt x="220" y="64"/>
                    <a:pt x="220" y="62"/>
                  </a:cubicBezTo>
                  <a:cubicBezTo>
                    <a:pt x="220" y="62"/>
                    <a:pt x="220" y="61"/>
                    <a:pt x="220" y="60"/>
                  </a:cubicBezTo>
                  <a:cubicBezTo>
                    <a:pt x="221" y="60"/>
                    <a:pt x="222" y="58"/>
                    <a:pt x="223" y="56"/>
                  </a:cubicBezTo>
                  <a:cubicBezTo>
                    <a:pt x="223" y="56"/>
                    <a:pt x="224" y="55"/>
                    <a:pt x="226" y="52"/>
                  </a:cubicBezTo>
                  <a:cubicBezTo>
                    <a:pt x="225" y="52"/>
                    <a:pt x="224" y="51"/>
                    <a:pt x="224" y="50"/>
                  </a:cubicBezTo>
                  <a:cubicBezTo>
                    <a:pt x="223" y="50"/>
                    <a:pt x="223" y="49"/>
                    <a:pt x="223" y="48"/>
                  </a:cubicBezTo>
                  <a:cubicBezTo>
                    <a:pt x="223" y="48"/>
                    <a:pt x="223" y="46"/>
                    <a:pt x="224" y="45"/>
                  </a:cubicBezTo>
                  <a:cubicBezTo>
                    <a:pt x="225" y="45"/>
                    <a:pt x="226" y="44"/>
                    <a:pt x="229" y="41"/>
                  </a:cubicBezTo>
                  <a:close/>
                  <a:moveTo>
                    <a:pt x="235" y="20"/>
                  </a:moveTo>
                  <a:cubicBezTo>
                    <a:pt x="233" y="20"/>
                    <a:pt x="232" y="21"/>
                    <a:pt x="230" y="22"/>
                  </a:cubicBezTo>
                  <a:cubicBezTo>
                    <a:pt x="229" y="24"/>
                    <a:pt x="229" y="26"/>
                    <a:pt x="229" y="29"/>
                  </a:cubicBezTo>
                  <a:cubicBezTo>
                    <a:pt x="229" y="33"/>
                    <a:pt x="230" y="36"/>
                    <a:pt x="231" y="38"/>
                  </a:cubicBezTo>
                  <a:cubicBezTo>
                    <a:pt x="232" y="40"/>
                    <a:pt x="234" y="41"/>
                    <a:pt x="236" y="41"/>
                  </a:cubicBezTo>
                  <a:cubicBezTo>
                    <a:pt x="238" y="41"/>
                    <a:pt x="239" y="40"/>
                    <a:pt x="240" y="39"/>
                  </a:cubicBezTo>
                  <a:cubicBezTo>
                    <a:pt x="242" y="37"/>
                    <a:pt x="242" y="35"/>
                    <a:pt x="242" y="32"/>
                  </a:cubicBezTo>
                  <a:cubicBezTo>
                    <a:pt x="242" y="28"/>
                    <a:pt x="241" y="25"/>
                    <a:pt x="240" y="23"/>
                  </a:cubicBezTo>
                  <a:cubicBezTo>
                    <a:pt x="238" y="21"/>
                    <a:pt x="237" y="20"/>
                    <a:pt x="235" y="20"/>
                  </a:cubicBezTo>
                  <a:close/>
                  <a:moveTo>
                    <a:pt x="228" y="54"/>
                  </a:moveTo>
                  <a:cubicBezTo>
                    <a:pt x="227" y="55"/>
                    <a:pt x="226" y="56"/>
                    <a:pt x="226" y="57"/>
                  </a:cubicBezTo>
                  <a:cubicBezTo>
                    <a:pt x="226" y="58"/>
                    <a:pt x="225" y="59"/>
                    <a:pt x="225" y="60"/>
                  </a:cubicBezTo>
                  <a:cubicBezTo>
                    <a:pt x="225" y="62"/>
                    <a:pt x="226" y="63"/>
                    <a:pt x="227" y="64"/>
                  </a:cubicBezTo>
                  <a:cubicBezTo>
                    <a:pt x="230" y="65"/>
                    <a:pt x="233" y="66"/>
                    <a:pt x="238" y="66"/>
                  </a:cubicBezTo>
                  <a:cubicBezTo>
                    <a:pt x="242" y="66"/>
                    <a:pt x="245" y="65"/>
                    <a:pt x="247" y="64"/>
                  </a:cubicBezTo>
                  <a:cubicBezTo>
                    <a:pt x="249" y="62"/>
                    <a:pt x="250" y="60"/>
                    <a:pt x="250" y="58"/>
                  </a:cubicBezTo>
                  <a:cubicBezTo>
                    <a:pt x="250" y="57"/>
                    <a:pt x="250" y="56"/>
                    <a:pt x="248" y="56"/>
                  </a:cubicBezTo>
                  <a:cubicBezTo>
                    <a:pt x="247" y="55"/>
                    <a:pt x="245" y="55"/>
                    <a:pt x="241" y="55"/>
                  </a:cubicBezTo>
                  <a:cubicBezTo>
                    <a:pt x="236" y="54"/>
                    <a:pt x="231" y="54"/>
                    <a:pt x="228" y="54"/>
                  </a:cubicBezTo>
                  <a:close/>
                  <a:moveTo>
                    <a:pt x="258" y="20"/>
                  </a:moveTo>
                  <a:cubicBezTo>
                    <a:pt x="274" y="20"/>
                    <a:pt x="274" y="20"/>
                    <a:pt x="274" y="20"/>
                  </a:cubicBezTo>
                  <a:cubicBezTo>
                    <a:pt x="274" y="21"/>
                    <a:pt x="274" y="21"/>
                    <a:pt x="274" y="21"/>
                  </a:cubicBezTo>
                  <a:cubicBezTo>
                    <a:pt x="273" y="21"/>
                    <a:pt x="273" y="21"/>
                    <a:pt x="273" y="21"/>
                  </a:cubicBezTo>
                  <a:cubicBezTo>
                    <a:pt x="272" y="21"/>
                    <a:pt x="271" y="21"/>
                    <a:pt x="270" y="22"/>
                  </a:cubicBezTo>
                  <a:cubicBezTo>
                    <a:pt x="270" y="22"/>
                    <a:pt x="270" y="23"/>
                    <a:pt x="270" y="23"/>
                  </a:cubicBezTo>
                  <a:cubicBezTo>
                    <a:pt x="270" y="24"/>
                    <a:pt x="270" y="26"/>
                    <a:pt x="271" y="27"/>
                  </a:cubicBezTo>
                  <a:cubicBezTo>
                    <a:pt x="279" y="44"/>
                    <a:pt x="279" y="44"/>
                    <a:pt x="279" y="44"/>
                  </a:cubicBezTo>
                  <a:cubicBezTo>
                    <a:pt x="286" y="26"/>
                    <a:pt x="286" y="26"/>
                    <a:pt x="286" y="26"/>
                  </a:cubicBezTo>
                  <a:cubicBezTo>
                    <a:pt x="286" y="24"/>
                    <a:pt x="287" y="24"/>
                    <a:pt x="287" y="22"/>
                  </a:cubicBezTo>
                  <a:cubicBezTo>
                    <a:pt x="287" y="22"/>
                    <a:pt x="287" y="22"/>
                    <a:pt x="286" y="21"/>
                  </a:cubicBezTo>
                  <a:cubicBezTo>
                    <a:pt x="286" y="21"/>
                    <a:pt x="286" y="21"/>
                    <a:pt x="286" y="20"/>
                  </a:cubicBezTo>
                  <a:cubicBezTo>
                    <a:pt x="285" y="20"/>
                    <a:pt x="284" y="20"/>
                    <a:pt x="284" y="20"/>
                  </a:cubicBezTo>
                  <a:cubicBezTo>
                    <a:pt x="284" y="19"/>
                    <a:pt x="284" y="19"/>
                    <a:pt x="284" y="19"/>
                  </a:cubicBezTo>
                  <a:cubicBezTo>
                    <a:pt x="294" y="19"/>
                    <a:pt x="294" y="19"/>
                    <a:pt x="294" y="19"/>
                  </a:cubicBezTo>
                  <a:cubicBezTo>
                    <a:pt x="294" y="20"/>
                    <a:pt x="294" y="20"/>
                    <a:pt x="294" y="20"/>
                  </a:cubicBezTo>
                  <a:cubicBezTo>
                    <a:pt x="294" y="20"/>
                    <a:pt x="293" y="20"/>
                    <a:pt x="292" y="20"/>
                  </a:cubicBezTo>
                  <a:cubicBezTo>
                    <a:pt x="292" y="21"/>
                    <a:pt x="292" y="21"/>
                    <a:pt x="291" y="22"/>
                  </a:cubicBezTo>
                  <a:cubicBezTo>
                    <a:pt x="290" y="22"/>
                    <a:pt x="290" y="23"/>
                    <a:pt x="290" y="25"/>
                  </a:cubicBezTo>
                  <a:cubicBezTo>
                    <a:pt x="276" y="59"/>
                    <a:pt x="276" y="59"/>
                    <a:pt x="276" y="59"/>
                  </a:cubicBezTo>
                  <a:cubicBezTo>
                    <a:pt x="275" y="62"/>
                    <a:pt x="274" y="64"/>
                    <a:pt x="271" y="66"/>
                  </a:cubicBezTo>
                  <a:cubicBezTo>
                    <a:pt x="269" y="68"/>
                    <a:pt x="267" y="69"/>
                    <a:pt x="265" y="69"/>
                  </a:cubicBezTo>
                  <a:cubicBezTo>
                    <a:pt x="264" y="69"/>
                    <a:pt x="263" y="68"/>
                    <a:pt x="262" y="68"/>
                  </a:cubicBezTo>
                  <a:cubicBezTo>
                    <a:pt x="261" y="67"/>
                    <a:pt x="260" y="66"/>
                    <a:pt x="260" y="65"/>
                  </a:cubicBezTo>
                  <a:cubicBezTo>
                    <a:pt x="260" y="64"/>
                    <a:pt x="261" y="63"/>
                    <a:pt x="261" y="62"/>
                  </a:cubicBezTo>
                  <a:cubicBezTo>
                    <a:pt x="262" y="62"/>
                    <a:pt x="263" y="62"/>
                    <a:pt x="264" y="62"/>
                  </a:cubicBezTo>
                  <a:cubicBezTo>
                    <a:pt x="265" y="62"/>
                    <a:pt x="266" y="62"/>
                    <a:pt x="267" y="62"/>
                  </a:cubicBezTo>
                  <a:cubicBezTo>
                    <a:pt x="268" y="63"/>
                    <a:pt x="269" y="63"/>
                    <a:pt x="269" y="63"/>
                  </a:cubicBezTo>
                  <a:cubicBezTo>
                    <a:pt x="270" y="63"/>
                    <a:pt x="270" y="62"/>
                    <a:pt x="271" y="62"/>
                  </a:cubicBezTo>
                  <a:cubicBezTo>
                    <a:pt x="272" y="61"/>
                    <a:pt x="273" y="59"/>
                    <a:pt x="274" y="57"/>
                  </a:cubicBezTo>
                  <a:cubicBezTo>
                    <a:pt x="276" y="51"/>
                    <a:pt x="276" y="51"/>
                    <a:pt x="276" y="51"/>
                  </a:cubicBezTo>
                  <a:cubicBezTo>
                    <a:pt x="264" y="26"/>
                    <a:pt x="264" y="26"/>
                    <a:pt x="264" y="26"/>
                  </a:cubicBezTo>
                  <a:cubicBezTo>
                    <a:pt x="264" y="25"/>
                    <a:pt x="264" y="24"/>
                    <a:pt x="263" y="23"/>
                  </a:cubicBezTo>
                  <a:cubicBezTo>
                    <a:pt x="262" y="22"/>
                    <a:pt x="262" y="21"/>
                    <a:pt x="261" y="21"/>
                  </a:cubicBezTo>
                  <a:cubicBezTo>
                    <a:pt x="261" y="21"/>
                    <a:pt x="260" y="20"/>
                    <a:pt x="258" y="20"/>
                  </a:cubicBezTo>
                  <a:cubicBezTo>
                    <a:pt x="258" y="20"/>
                    <a:pt x="258" y="20"/>
                    <a:pt x="258" y="20"/>
                  </a:cubicBezTo>
                  <a:close/>
                  <a:moveTo>
                    <a:pt x="331" y="19"/>
                  </a:moveTo>
                  <a:cubicBezTo>
                    <a:pt x="336" y="19"/>
                    <a:pt x="340" y="21"/>
                    <a:pt x="343" y="25"/>
                  </a:cubicBezTo>
                  <a:cubicBezTo>
                    <a:pt x="346" y="28"/>
                    <a:pt x="347" y="32"/>
                    <a:pt x="347" y="36"/>
                  </a:cubicBezTo>
                  <a:cubicBezTo>
                    <a:pt x="347" y="40"/>
                    <a:pt x="346" y="42"/>
                    <a:pt x="345" y="46"/>
                  </a:cubicBezTo>
                  <a:cubicBezTo>
                    <a:pt x="344" y="49"/>
                    <a:pt x="342" y="51"/>
                    <a:pt x="339" y="53"/>
                  </a:cubicBezTo>
                  <a:cubicBezTo>
                    <a:pt x="336" y="54"/>
                    <a:pt x="334" y="55"/>
                    <a:pt x="331" y="55"/>
                  </a:cubicBezTo>
                  <a:cubicBezTo>
                    <a:pt x="326" y="55"/>
                    <a:pt x="322" y="53"/>
                    <a:pt x="319" y="49"/>
                  </a:cubicBezTo>
                  <a:cubicBezTo>
                    <a:pt x="317" y="46"/>
                    <a:pt x="316" y="42"/>
                    <a:pt x="316" y="38"/>
                  </a:cubicBezTo>
                  <a:cubicBezTo>
                    <a:pt x="316" y="34"/>
                    <a:pt x="316" y="31"/>
                    <a:pt x="318" y="28"/>
                  </a:cubicBezTo>
                  <a:cubicBezTo>
                    <a:pt x="320" y="26"/>
                    <a:pt x="322" y="23"/>
                    <a:pt x="324" y="22"/>
                  </a:cubicBezTo>
                  <a:cubicBezTo>
                    <a:pt x="326" y="20"/>
                    <a:pt x="328" y="19"/>
                    <a:pt x="331" y="19"/>
                  </a:cubicBezTo>
                  <a:close/>
                  <a:moveTo>
                    <a:pt x="330" y="21"/>
                  </a:moveTo>
                  <a:cubicBezTo>
                    <a:pt x="329" y="21"/>
                    <a:pt x="328" y="22"/>
                    <a:pt x="326" y="22"/>
                  </a:cubicBezTo>
                  <a:cubicBezTo>
                    <a:pt x="325" y="23"/>
                    <a:pt x="324" y="24"/>
                    <a:pt x="323" y="26"/>
                  </a:cubicBezTo>
                  <a:cubicBezTo>
                    <a:pt x="322" y="28"/>
                    <a:pt x="322" y="31"/>
                    <a:pt x="322" y="34"/>
                  </a:cubicBezTo>
                  <a:cubicBezTo>
                    <a:pt x="322" y="39"/>
                    <a:pt x="323" y="43"/>
                    <a:pt x="325" y="47"/>
                  </a:cubicBezTo>
                  <a:cubicBezTo>
                    <a:pt x="327" y="50"/>
                    <a:pt x="329" y="52"/>
                    <a:pt x="332" y="52"/>
                  </a:cubicBezTo>
                  <a:cubicBezTo>
                    <a:pt x="335" y="52"/>
                    <a:pt x="337" y="51"/>
                    <a:pt x="338" y="49"/>
                  </a:cubicBezTo>
                  <a:cubicBezTo>
                    <a:pt x="340" y="47"/>
                    <a:pt x="340" y="44"/>
                    <a:pt x="340" y="39"/>
                  </a:cubicBezTo>
                  <a:cubicBezTo>
                    <a:pt x="340" y="33"/>
                    <a:pt x="339" y="28"/>
                    <a:pt x="337" y="25"/>
                  </a:cubicBezTo>
                  <a:cubicBezTo>
                    <a:pt x="335" y="22"/>
                    <a:pt x="332" y="21"/>
                    <a:pt x="330" y="21"/>
                  </a:cubicBezTo>
                  <a:close/>
                  <a:moveTo>
                    <a:pt x="368" y="22"/>
                  </a:moveTo>
                  <a:cubicBezTo>
                    <a:pt x="368" y="45"/>
                    <a:pt x="368" y="45"/>
                    <a:pt x="368" y="45"/>
                  </a:cubicBezTo>
                  <a:cubicBezTo>
                    <a:pt x="368" y="48"/>
                    <a:pt x="368" y="50"/>
                    <a:pt x="369" y="51"/>
                  </a:cubicBezTo>
                  <a:cubicBezTo>
                    <a:pt x="370" y="52"/>
                    <a:pt x="371" y="52"/>
                    <a:pt x="373" y="52"/>
                  </a:cubicBezTo>
                  <a:cubicBezTo>
                    <a:pt x="376" y="52"/>
                    <a:pt x="376" y="52"/>
                    <a:pt x="376" y="52"/>
                  </a:cubicBezTo>
                  <a:cubicBezTo>
                    <a:pt x="376" y="54"/>
                    <a:pt x="376" y="54"/>
                    <a:pt x="376" y="54"/>
                  </a:cubicBezTo>
                  <a:cubicBezTo>
                    <a:pt x="356" y="54"/>
                    <a:pt x="356" y="54"/>
                    <a:pt x="356" y="54"/>
                  </a:cubicBezTo>
                  <a:cubicBezTo>
                    <a:pt x="356" y="52"/>
                    <a:pt x="356" y="52"/>
                    <a:pt x="356" y="52"/>
                  </a:cubicBezTo>
                  <a:cubicBezTo>
                    <a:pt x="358" y="52"/>
                    <a:pt x="358" y="52"/>
                    <a:pt x="358" y="52"/>
                  </a:cubicBezTo>
                  <a:cubicBezTo>
                    <a:pt x="358" y="52"/>
                    <a:pt x="360" y="52"/>
                    <a:pt x="360" y="52"/>
                  </a:cubicBezTo>
                  <a:cubicBezTo>
                    <a:pt x="361" y="51"/>
                    <a:pt x="362" y="50"/>
                    <a:pt x="362" y="50"/>
                  </a:cubicBezTo>
                  <a:cubicBezTo>
                    <a:pt x="362" y="49"/>
                    <a:pt x="362" y="47"/>
                    <a:pt x="362" y="45"/>
                  </a:cubicBezTo>
                  <a:cubicBezTo>
                    <a:pt x="362" y="22"/>
                    <a:pt x="362" y="22"/>
                    <a:pt x="362" y="22"/>
                  </a:cubicBezTo>
                  <a:cubicBezTo>
                    <a:pt x="356" y="22"/>
                    <a:pt x="356" y="22"/>
                    <a:pt x="356" y="22"/>
                  </a:cubicBezTo>
                  <a:cubicBezTo>
                    <a:pt x="356" y="20"/>
                    <a:pt x="356" y="20"/>
                    <a:pt x="356" y="20"/>
                  </a:cubicBezTo>
                  <a:cubicBezTo>
                    <a:pt x="362" y="20"/>
                    <a:pt x="362" y="20"/>
                    <a:pt x="362" y="20"/>
                  </a:cubicBezTo>
                  <a:cubicBezTo>
                    <a:pt x="362" y="17"/>
                    <a:pt x="362" y="17"/>
                    <a:pt x="362" y="17"/>
                  </a:cubicBezTo>
                  <a:cubicBezTo>
                    <a:pt x="362" y="14"/>
                    <a:pt x="363" y="11"/>
                    <a:pt x="364" y="8"/>
                  </a:cubicBezTo>
                  <a:cubicBezTo>
                    <a:pt x="365" y="6"/>
                    <a:pt x="367" y="4"/>
                    <a:pt x="369" y="3"/>
                  </a:cubicBezTo>
                  <a:cubicBezTo>
                    <a:pt x="371" y="2"/>
                    <a:pt x="373" y="1"/>
                    <a:pt x="376" y="1"/>
                  </a:cubicBezTo>
                  <a:cubicBezTo>
                    <a:pt x="378" y="1"/>
                    <a:pt x="381" y="2"/>
                    <a:pt x="383" y="3"/>
                  </a:cubicBezTo>
                  <a:cubicBezTo>
                    <a:pt x="384" y="4"/>
                    <a:pt x="385" y="6"/>
                    <a:pt x="385" y="7"/>
                  </a:cubicBezTo>
                  <a:cubicBezTo>
                    <a:pt x="385" y="8"/>
                    <a:pt x="384" y="8"/>
                    <a:pt x="384" y="9"/>
                  </a:cubicBezTo>
                  <a:cubicBezTo>
                    <a:pt x="383" y="10"/>
                    <a:pt x="383" y="10"/>
                    <a:pt x="382" y="10"/>
                  </a:cubicBezTo>
                  <a:cubicBezTo>
                    <a:pt x="382" y="10"/>
                    <a:pt x="381" y="9"/>
                    <a:pt x="380" y="9"/>
                  </a:cubicBezTo>
                  <a:cubicBezTo>
                    <a:pt x="380" y="8"/>
                    <a:pt x="379" y="8"/>
                    <a:pt x="378" y="6"/>
                  </a:cubicBezTo>
                  <a:cubicBezTo>
                    <a:pt x="377" y="5"/>
                    <a:pt x="376" y="4"/>
                    <a:pt x="376" y="3"/>
                  </a:cubicBezTo>
                  <a:cubicBezTo>
                    <a:pt x="375" y="3"/>
                    <a:pt x="374" y="2"/>
                    <a:pt x="373" y="2"/>
                  </a:cubicBezTo>
                  <a:cubicBezTo>
                    <a:pt x="372" y="2"/>
                    <a:pt x="371" y="3"/>
                    <a:pt x="370" y="3"/>
                  </a:cubicBezTo>
                  <a:cubicBezTo>
                    <a:pt x="370" y="4"/>
                    <a:pt x="369" y="5"/>
                    <a:pt x="369" y="6"/>
                  </a:cubicBezTo>
                  <a:cubicBezTo>
                    <a:pt x="368" y="7"/>
                    <a:pt x="368" y="10"/>
                    <a:pt x="368" y="16"/>
                  </a:cubicBezTo>
                  <a:cubicBezTo>
                    <a:pt x="368" y="18"/>
                    <a:pt x="368" y="18"/>
                    <a:pt x="368" y="18"/>
                  </a:cubicBezTo>
                  <a:cubicBezTo>
                    <a:pt x="377" y="18"/>
                    <a:pt x="377" y="18"/>
                    <a:pt x="377" y="18"/>
                  </a:cubicBezTo>
                  <a:cubicBezTo>
                    <a:pt x="377" y="22"/>
                    <a:pt x="377" y="22"/>
                    <a:pt x="377" y="22"/>
                  </a:cubicBezTo>
                  <a:cubicBezTo>
                    <a:pt x="368" y="22"/>
                    <a:pt x="368" y="22"/>
                    <a:pt x="368" y="22"/>
                  </a:cubicBezTo>
                  <a:close/>
                  <a:moveTo>
                    <a:pt x="440" y="2"/>
                  </a:moveTo>
                  <a:cubicBezTo>
                    <a:pt x="441" y="20"/>
                    <a:pt x="441" y="20"/>
                    <a:pt x="441" y="20"/>
                  </a:cubicBezTo>
                  <a:cubicBezTo>
                    <a:pt x="440" y="20"/>
                    <a:pt x="440" y="20"/>
                    <a:pt x="440" y="20"/>
                  </a:cubicBezTo>
                  <a:cubicBezTo>
                    <a:pt x="438" y="14"/>
                    <a:pt x="436" y="11"/>
                    <a:pt x="433" y="8"/>
                  </a:cubicBezTo>
                  <a:cubicBezTo>
                    <a:pt x="430" y="6"/>
                    <a:pt x="427" y="5"/>
                    <a:pt x="423" y="5"/>
                  </a:cubicBezTo>
                  <a:cubicBezTo>
                    <a:pt x="420" y="5"/>
                    <a:pt x="417" y="6"/>
                    <a:pt x="414" y="8"/>
                  </a:cubicBezTo>
                  <a:cubicBezTo>
                    <a:pt x="412" y="9"/>
                    <a:pt x="410" y="12"/>
                    <a:pt x="408" y="16"/>
                  </a:cubicBezTo>
                  <a:cubicBezTo>
                    <a:pt x="407" y="19"/>
                    <a:pt x="406" y="24"/>
                    <a:pt x="406" y="30"/>
                  </a:cubicBezTo>
                  <a:cubicBezTo>
                    <a:pt x="406" y="34"/>
                    <a:pt x="407" y="38"/>
                    <a:pt x="408" y="42"/>
                  </a:cubicBezTo>
                  <a:cubicBezTo>
                    <a:pt x="409" y="45"/>
                    <a:pt x="412" y="48"/>
                    <a:pt x="414" y="49"/>
                  </a:cubicBezTo>
                  <a:cubicBezTo>
                    <a:pt x="417" y="51"/>
                    <a:pt x="420" y="52"/>
                    <a:pt x="424" y="52"/>
                  </a:cubicBezTo>
                  <a:cubicBezTo>
                    <a:pt x="427" y="52"/>
                    <a:pt x="430" y="51"/>
                    <a:pt x="432" y="50"/>
                  </a:cubicBezTo>
                  <a:cubicBezTo>
                    <a:pt x="435" y="49"/>
                    <a:pt x="438" y="46"/>
                    <a:pt x="440" y="42"/>
                  </a:cubicBezTo>
                  <a:cubicBezTo>
                    <a:pt x="442" y="42"/>
                    <a:pt x="442" y="42"/>
                    <a:pt x="442" y="42"/>
                  </a:cubicBezTo>
                  <a:cubicBezTo>
                    <a:pt x="439" y="47"/>
                    <a:pt x="436" y="50"/>
                    <a:pt x="433" y="52"/>
                  </a:cubicBezTo>
                  <a:cubicBezTo>
                    <a:pt x="430" y="54"/>
                    <a:pt x="426" y="56"/>
                    <a:pt x="422" y="56"/>
                  </a:cubicBezTo>
                  <a:cubicBezTo>
                    <a:pt x="414" y="56"/>
                    <a:pt x="407" y="52"/>
                    <a:pt x="403" y="46"/>
                  </a:cubicBezTo>
                  <a:cubicBezTo>
                    <a:pt x="400" y="42"/>
                    <a:pt x="398" y="36"/>
                    <a:pt x="398" y="30"/>
                  </a:cubicBezTo>
                  <a:cubicBezTo>
                    <a:pt x="398" y="25"/>
                    <a:pt x="399" y="20"/>
                    <a:pt x="401" y="16"/>
                  </a:cubicBezTo>
                  <a:cubicBezTo>
                    <a:pt x="403" y="12"/>
                    <a:pt x="406" y="8"/>
                    <a:pt x="410" y="6"/>
                  </a:cubicBezTo>
                  <a:cubicBezTo>
                    <a:pt x="414" y="4"/>
                    <a:pt x="418" y="3"/>
                    <a:pt x="422" y="3"/>
                  </a:cubicBezTo>
                  <a:cubicBezTo>
                    <a:pt x="426" y="3"/>
                    <a:pt x="429" y="4"/>
                    <a:pt x="433" y="6"/>
                  </a:cubicBezTo>
                  <a:cubicBezTo>
                    <a:pt x="434" y="6"/>
                    <a:pt x="434" y="6"/>
                    <a:pt x="435" y="6"/>
                  </a:cubicBezTo>
                  <a:cubicBezTo>
                    <a:pt x="436" y="6"/>
                    <a:pt x="436" y="6"/>
                    <a:pt x="436" y="6"/>
                  </a:cubicBezTo>
                  <a:cubicBezTo>
                    <a:pt x="437" y="5"/>
                    <a:pt x="438" y="4"/>
                    <a:pt x="438" y="3"/>
                  </a:cubicBezTo>
                  <a:cubicBezTo>
                    <a:pt x="440" y="2"/>
                    <a:pt x="440" y="2"/>
                    <a:pt x="440" y="2"/>
                  </a:cubicBezTo>
                  <a:close/>
                  <a:moveTo>
                    <a:pt x="460" y="1"/>
                  </a:moveTo>
                  <a:cubicBezTo>
                    <a:pt x="460" y="26"/>
                    <a:pt x="460" y="26"/>
                    <a:pt x="460" y="26"/>
                  </a:cubicBezTo>
                  <a:cubicBezTo>
                    <a:pt x="463" y="22"/>
                    <a:pt x="465" y="21"/>
                    <a:pt x="466" y="20"/>
                  </a:cubicBezTo>
                  <a:cubicBezTo>
                    <a:pt x="468" y="19"/>
                    <a:pt x="470" y="18"/>
                    <a:pt x="471" y="18"/>
                  </a:cubicBezTo>
                  <a:cubicBezTo>
                    <a:pt x="473" y="18"/>
                    <a:pt x="475" y="19"/>
                    <a:pt x="476" y="20"/>
                  </a:cubicBezTo>
                  <a:cubicBezTo>
                    <a:pt x="477" y="21"/>
                    <a:pt x="478" y="23"/>
                    <a:pt x="479" y="25"/>
                  </a:cubicBezTo>
                  <a:cubicBezTo>
                    <a:pt x="479" y="27"/>
                    <a:pt x="480" y="30"/>
                    <a:pt x="480" y="34"/>
                  </a:cubicBezTo>
                  <a:cubicBezTo>
                    <a:pt x="480" y="46"/>
                    <a:pt x="480" y="46"/>
                    <a:pt x="480" y="46"/>
                  </a:cubicBezTo>
                  <a:cubicBezTo>
                    <a:pt x="480" y="48"/>
                    <a:pt x="480" y="50"/>
                    <a:pt x="480" y="50"/>
                  </a:cubicBezTo>
                  <a:cubicBezTo>
                    <a:pt x="480" y="51"/>
                    <a:pt x="481" y="52"/>
                    <a:pt x="481" y="52"/>
                  </a:cubicBezTo>
                  <a:cubicBezTo>
                    <a:pt x="482" y="52"/>
                    <a:pt x="483" y="52"/>
                    <a:pt x="484" y="52"/>
                  </a:cubicBezTo>
                  <a:cubicBezTo>
                    <a:pt x="484" y="54"/>
                    <a:pt x="484" y="54"/>
                    <a:pt x="484" y="54"/>
                  </a:cubicBezTo>
                  <a:cubicBezTo>
                    <a:pt x="468" y="54"/>
                    <a:pt x="468" y="54"/>
                    <a:pt x="468" y="54"/>
                  </a:cubicBezTo>
                  <a:cubicBezTo>
                    <a:pt x="468" y="52"/>
                    <a:pt x="468" y="52"/>
                    <a:pt x="468" y="52"/>
                  </a:cubicBezTo>
                  <a:cubicBezTo>
                    <a:pt x="469" y="52"/>
                    <a:pt x="469" y="52"/>
                    <a:pt x="469" y="52"/>
                  </a:cubicBezTo>
                  <a:cubicBezTo>
                    <a:pt x="471" y="52"/>
                    <a:pt x="472" y="52"/>
                    <a:pt x="472" y="52"/>
                  </a:cubicBezTo>
                  <a:cubicBezTo>
                    <a:pt x="473" y="51"/>
                    <a:pt x="474" y="50"/>
                    <a:pt x="474" y="50"/>
                  </a:cubicBezTo>
                  <a:cubicBezTo>
                    <a:pt x="474" y="49"/>
                    <a:pt x="474" y="48"/>
                    <a:pt x="474" y="46"/>
                  </a:cubicBezTo>
                  <a:cubicBezTo>
                    <a:pt x="474" y="34"/>
                    <a:pt x="474" y="34"/>
                    <a:pt x="474" y="34"/>
                  </a:cubicBezTo>
                  <a:cubicBezTo>
                    <a:pt x="474" y="30"/>
                    <a:pt x="474" y="28"/>
                    <a:pt x="473" y="27"/>
                  </a:cubicBezTo>
                  <a:cubicBezTo>
                    <a:pt x="473" y="26"/>
                    <a:pt x="472" y="25"/>
                    <a:pt x="472" y="24"/>
                  </a:cubicBezTo>
                  <a:cubicBezTo>
                    <a:pt x="471" y="24"/>
                    <a:pt x="470" y="23"/>
                    <a:pt x="469" y="23"/>
                  </a:cubicBezTo>
                  <a:cubicBezTo>
                    <a:pt x="468" y="23"/>
                    <a:pt x="466" y="24"/>
                    <a:pt x="465" y="24"/>
                  </a:cubicBezTo>
                  <a:cubicBezTo>
                    <a:pt x="464" y="25"/>
                    <a:pt x="462" y="26"/>
                    <a:pt x="461" y="28"/>
                  </a:cubicBezTo>
                  <a:cubicBezTo>
                    <a:pt x="461" y="46"/>
                    <a:pt x="461" y="46"/>
                    <a:pt x="461" y="46"/>
                  </a:cubicBezTo>
                  <a:cubicBezTo>
                    <a:pt x="461" y="48"/>
                    <a:pt x="461" y="50"/>
                    <a:pt x="461" y="50"/>
                  </a:cubicBezTo>
                  <a:cubicBezTo>
                    <a:pt x="462" y="51"/>
                    <a:pt x="462" y="52"/>
                    <a:pt x="462" y="52"/>
                  </a:cubicBezTo>
                  <a:cubicBezTo>
                    <a:pt x="463" y="52"/>
                    <a:pt x="464" y="52"/>
                    <a:pt x="466" y="52"/>
                  </a:cubicBezTo>
                  <a:cubicBezTo>
                    <a:pt x="466" y="54"/>
                    <a:pt x="466" y="54"/>
                    <a:pt x="466" y="54"/>
                  </a:cubicBezTo>
                  <a:cubicBezTo>
                    <a:pt x="450" y="54"/>
                    <a:pt x="450" y="54"/>
                    <a:pt x="450" y="54"/>
                  </a:cubicBezTo>
                  <a:cubicBezTo>
                    <a:pt x="450" y="52"/>
                    <a:pt x="450" y="52"/>
                    <a:pt x="450" y="52"/>
                  </a:cubicBezTo>
                  <a:cubicBezTo>
                    <a:pt x="451" y="52"/>
                    <a:pt x="452" y="52"/>
                    <a:pt x="453" y="52"/>
                  </a:cubicBezTo>
                  <a:cubicBezTo>
                    <a:pt x="454" y="51"/>
                    <a:pt x="454" y="51"/>
                    <a:pt x="454" y="50"/>
                  </a:cubicBezTo>
                  <a:cubicBezTo>
                    <a:pt x="455" y="49"/>
                    <a:pt x="455" y="48"/>
                    <a:pt x="455" y="46"/>
                  </a:cubicBezTo>
                  <a:cubicBezTo>
                    <a:pt x="455" y="15"/>
                    <a:pt x="455" y="15"/>
                    <a:pt x="455" y="15"/>
                  </a:cubicBezTo>
                  <a:cubicBezTo>
                    <a:pt x="455" y="11"/>
                    <a:pt x="455" y="8"/>
                    <a:pt x="454" y="8"/>
                  </a:cubicBezTo>
                  <a:cubicBezTo>
                    <a:pt x="454" y="7"/>
                    <a:pt x="454" y="6"/>
                    <a:pt x="454" y="6"/>
                  </a:cubicBezTo>
                  <a:cubicBezTo>
                    <a:pt x="453" y="5"/>
                    <a:pt x="453" y="5"/>
                    <a:pt x="452" y="5"/>
                  </a:cubicBezTo>
                  <a:cubicBezTo>
                    <a:pt x="452" y="5"/>
                    <a:pt x="451" y="5"/>
                    <a:pt x="450" y="6"/>
                  </a:cubicBezTo>
                  <a:cubicBezTo>
                    <a:pt x="449" y="4"/>
                    <a:pt x="449" y="4"/>
                    <a:pt x="449" y="4"/>
                  </a:cubicBezTo>
                  <a:cubicBezTo>
                    <a:pt x="459" y="0"/>
                    <a:pt x="459" y="0"/>
                    <a:pt x="459" y="0"/>
                  </a:cubicBezTo>
                  <a:cubicBezTo>
                    <a:pt x="460" y="1"/>
                    <a:pt x="460" y="1"/>
                    <a:pt x="460" y="1"/>
                  </a:cubicBezTo>
                  <a:close/>
                  <a:moveTo>
                    <a:pt x="499" y="1"/>
                  </a:moveTo>
                  <a:cubicBezTo>
                    <a:pt x="500" y="1"/>
                    <a:pt x="501" y="1"/>
                    <a:pt x="501" y="2"/>
                  </a:cubicBezTo>
                  <a:cubicBezTo>
                    <a:pt x="502" y="3"/>
                    <a:pt x="502" y="4"/>
                    <a:pt x="502" y="5"/>
                  </a:cubicBezTo>
                  <a:cubicBezTo>
                    <a:pt x="502" y="6"/>
                    <a:pt x="502" y="7"/>
                    <a:pt x="501" y="8"/>
                  </a:cubicBezTo>
                  <a:cubicBezTo>
                    <a:pt x="500" y="8"/>
                    <a:pt x="500" y="9"/>
                    <a:pt x="499" y="9"/>
                  </a:cubicBezTo>
                  <a:cubicBezTo>
                    <a:pt x="498" y="9"/>
                    <a:pt x="497" y="8"/>
                    <a:pt x="496" y="8"/>
                  </a:cubicBezTo>
                  <a:cubicBezTo>
                    <a:pt x="496" y="7"/>
                    <a:pt x="495" y="6"/>
                    <a:pt x="495" y="5"/>
                  </a:cubicBezTo>
                  <a:cubicBezTo>
                    <a:pt x="495" y="4"/>
                    <a:pt x="496" y="3"/>
                    <a:pt x="496" y="2"/>
                  </a:cubicBezTo>
                  <a:cubicBezTo>
                    <a:pt x="497" y="1"/>
                    <a:pt x="498" y="1"/>
                    <a:pt x="499" y="1"/>
                  </a:cubicBezTo>
                  <a:close/>
                  <a:moveTo>
                    <a:pt x="502" y="19"/>
                  </a:moveTo>
                  <a:cubicBezTo>
                    <a:pt x="502" y="46"/>
                    <a:pt x="502" y="46"/>
                    <a:pt x="502" y="46"/>
                  </a:cubicBezTo>
                  <a:cubicBezTo>
                    <a:pt x="502" y="48"/>
                    <a:pt x="502" y="50"/>
                    <a:pt x="502" y="50"/>
                  </a:cubicBezTo>
                  <a:cubicBezTo>
                    <a:pt x="503" y="51"/>
                    <a:pt x="503" y="52"/>
                    <a:pt x="504" y="52"/>
                  </a:cubicBezTo>
                  <a:cubicBezTo>
                    <a:pt x="504" y="52"/>
                    <a:pt x="505" y="52"/>
                    <a:pt x="507" y="52"/>
                  </a:cubicBezTo>
                  <a:cubicBezTo>
                    <a:pt x="507" y="54"/>
                    <a:pt x="507" y="54"/>
                    <a:pt x="507" y="54"/>
                  </a:cubicBezTo>
                  <a:cubicBezTo>
                    <a:pt x="491" y="54"/>
                    <a:pt x="491" y="54"/>
                    <a:pt x="491" y="54"/>
                  </a:cubicBezTo>
                  <a:cubicBezTo>
                    <a:pt x="491" y="52"/>
                    <a:pt x="491" y="52"/>
                    <a:pt x="491" y="52"/>
                  </a:cubicBezTo>
                  <a:cubicBezTo>
                    <a:pt x="492" y="52"/>
                    <a:pt x="494" y="52"/>
                    <a:pt x="494" y="52"/>
                  </a:cubicBezTo>
                  <a:cubicBezTo>
                    <a:pt x="494" y="52"/>
                    <a:pt x="495" y="51"/>
                    <a:pt x="495" y="50"/>
                  </a:cubicBezTo>
                  <a:cubicBezTo>
                    <a:pt x="496" y="50"/>
                    <a:pt x="496" y="48"/>
                    <a:pt x="496" y="46"/>
                  </a:cubicBezTo>
                  <a:cubicBezTo>
                    <a:pt x="496" y="33"/>
                    <a:pt x="496" y="33"/>
                    <a:pt x="496" y="33"/>
                  </a:cubicBezTo>
                  <a:cubicBezTo>
                    <a:pt x="496" y="29"/>
                    <a:pt x="496" y="27"/>
                    <a:pt x="495" y="26"/>
                  </a:cubicBezTo>
                  <a:cubicBezTo>
                    <a:pt x="495" y="25"/>
                    <a:pt x="495" y="24"/>
                    <a:pt x="494" y="24"/>
                  </a:cubicBezTo>
                  <a:cubicBezTo>
                    <a:pt x="494" y="24"/>
                    <a:pt x="494" y="24"/>
                    <a:pt x="493" y="24"/>
                  </a:cubicBezTo>
                  <a:cubicBezTo>
                    <a:pt x="492" y="24"/>
                    <a:pt x="491" y="24"/>
                    <a:pt x="490" y="24"/>
                  </a:cubicBezTo>
                  <a:cubicBezTo>
                    <a:pt x="490" y="23"/>
                    <a:pt x="490" y="23"/>
                    <a:pt x="490" y="23"/>
                  </a:cubicBezTo>
                  <a:cubicBezTo>
                    <a:pt x="500" y="19"/>
                    <a:pt x="500" y="19"/>
                    <a:pt x="500" y="19"/>
                  </a:cubicBezTo>
                  <a:cubicBezTo>
                    <a:pt x="502" y="19"/>
                    <a:pt x="502" y="19"/>
                    <a:pt x="502" y="19"/>
                  </a:cubicBezTo>
                  <a:close/>
                  <a:moveTo>
                    <a:pt x="524" y="26"/>
                  </a:moveTo>
                  <a:cubicBezTo>
                    <a:pt x="528" y="21"/>
                    <a:pt x="532" y="19"/>
                    <a:pt x="535" y="19"/>
                  </a:cubicBezTo>
                  <a:cubicBezTo>
                    <a:pt x="536" y="19"/>
                    <a:pt x="538" y="19"/>
                    <a:pt x="540" y="20"/>
                  </a:cubicBezTo>
                  <a:cubicBezTo>
                    <a:pt x="541" y="21"/>
                    <a:pt x="542" y="22"/>
                    <a:pt x="543" y="24"/>
                  </a:cubicBezTo>
                  <a:cubicBezTo>
                    <a:pt x="543" y="26"/>
                    <a:pt x="544" y="28"/>
                    <a:pt x="544" y="31"/>
                  </a:cubicBezTo>
                  <a:cubicBezTo>
                    <a:pt x="544" y="46"/>
                    <a:pt x="544" y="46"/>
                    <a:pt x="544" y="46"/>
                  </a:cubicBezTo>
                  <a:cubicBezTo>
                    <a:pt x="544" y="48"/>
                    <a:pt x="544" y="49"/>
                    <a:pt x="544" y="50"/>
                  </a:cubicBezTo>
                  <a:cubicBezTo>
                    <a:pt x="544" y="51"/>
                    <a:pt x="545" y="51"/>
                    <a:pt x="545" y="52"/>
                  </a:cubicBezTo>
                  <a:cubicBezTo>
                    <a:pt x="546" y="52"/>
                    <a:pt x="547" y="52"/>
                    <a:pt x="548" y="52"/>
                  </a:cubicBezTo>
                  <a:cubicBezTo>
                    <a:pt x="548" y="53"/>
                    <a:pt x="548" y="53"/>
                    <a:pt x="548" y="53"/>
                  </a:cubicBezTo>
                  <a:cubicBezTo>
                    <a:pt x="532" y="53"/>
                    <a:pt x="532" y="53"/>
                    <a:pt x="532" y="53"/>
                  </a:cubicBezTo>
                  <a:cubicBezTo>
                    <a:pt x="532" y="52"/>
                    <a:pt x="532" y="52"/>
                    <a:pt x="532" y="52"/>
                  </a:cubicBezTo>
                  <a:cubicBezTo>
                    <a:pt x="533" y="52"/>
                    <a:pt x="533" y="52"/>
                    <a:pt x="533" y="52"/>
                  </a:cubicBezTo>
                  <a:cubicBezTo>
                    <a:pt x="535" y="52"/>
                    <a:pt x="536" y="52"/>
                    <a:pt x="536" y="51"/>
                  </a:cubicBezTo>
                  <a:cubicBezTo>
                    <a:pt x="537" y="51"/>
                    <a:pt x="538" y="50"/>
                    <a:pt x="538" y="49"/>
                  </a:cubicBezTo>
                  <a:cubicBezTo>
                    <a:pt x="538" y="49"/>
                    <a:pt x="538" y="48"/>
                    <a:pt x="538" y="46"/>
                  </a:cubicBezTo>
                  <a:cubicBezTo>
                    <a:pt x="538" y="32"/>
                    <a:pt x="538" y="32"/>
                    <a:pt x="538" y="32"/>
                  </a:cubicBezTo>
                  <a:cubicBezTo>
                    <a:pt x="538" y="28"/>
                    <a:pt x="537" y="26"/>
                    <a:pt x="536" y="25"/>
                  </a:cubicBezTo>
                  <a:cubicBezTo>
                    <a:pt x="536" y="24"/>
                    <a:pt x="534" y="23"/>
                    <a:pt x="532" y="23"/>
                  </a:cubicBezTo>
                  <a:cubicBezTo>
                    <a:pt x="530" y="23"/>
                    <a:pt x="527" y="24"/>
                    <a:pt x="524" y="28"/>
                  </a:cubicBezTo>
                  <a:cubicBezTo>
                    <a:pt x="524" y="46"/>
                    <a:pt x="524" y="46"/>
                    <a:pt x="524" y="46"/>
                  </a:cubicBezTo>
                  <a:cubicBezTo>
                    <a:pt x="524" y="48"/>
                    <a:pt x="524" y="49"/>
                    <a:pt x="524" y="50"/>
                  </a:cubicBezTo>
                  <a:cubicBezTo>
                    <a:pt x="525" y="51"/>
                    <a:pt x="525" y="51"/>
                    <a:pt x="526" y="52"/>
                  </a:cubicBezTo>
                  <a:cubicBezTo>
                    <a:pt x="526" y="52"/>
                    <a:pt x="527" y="52"/>
                    <a:pt x="529" y="52"/>
                  </a:cubicBezTo>
                  <a:cubicBezTo>
                    <a:pt x="529" y="53"/>
                    <a:pt x="529" y="53"/>
                    <a:pt x="529" y="53"/>
                  </a:cubicBezTo>
                  <a:cubicBezTo>
                    <a:pt x="513" y="53"/>
                    <a:pt x="513" y="53"/>
                    <a:pt x="513" y="53"/>
                  </a:cubicBezTo>
                  <a:cubicBezTo>
                    <a:pt x="513" y="52"/>
                    <a:pt x="513" y="52"/>
                    <a:pt x="513" y="52"/>
                  </a:cubicBezTo>
                  <a:cubicBezTo>
                    <a:pt x="514" y="52"/>
                    <a:pt x="514" y="52"/>
                    <a:pt x="514" y="52"/>
                  </a:cubicBezTo>
                  <a:cubicBezTo>
                    <a:pt x="516" y="52"/>
                    <a:pt x="517" y="52"/>
                    <a:pt x="517" y="51"/>
                  </a:cubicBezTo>
                  <a:cubicBezTo>
                    <a:pt x="518" y="50"/>
                    <a:pt x="518" y="48"/>
                    <a:pt x="518" y="46"/>
                  </a:cubicBezTo>
                  <a:cubicBezTo>
                    <a:pt x="518" y="33"/>
                    <a:pt x="518" y="33"/>
                    <a:pt x="518" y="33"/>
                  </a:cubicBezTo>
                  <a:cubicBezTo>
                    <a:pt x="518" y="29"/>
                    <a:pt x="518" y="26"/>
                    <a:pt x="518" y="25"/>
                  </a:cubicBezTo>
                  <a:cubicBezTo>
                    <a:pt x="518" y="24"/>
                    <a:pt x="517" y="24"/>
                    <a:pt x="517" y="23"/>
                  </a:cubicBezTo>
                  <a:cubicBezTo>
                    <a:pt x="516" y="23"/>
                    <a:pt x="516" y="23"/>
                    <a:pt x="515" y="23"/>
                  </a:cubicBezTo>
                  <a:cubicBezTo>
                    <a:pt x="514" y="23"/>
                    <a:pt x="514" y="23"/>
                    <a:pt x="513" y="23"/>
                  </a:cubicBezTo>
                  <a:cubicBezTo>
                    <a:pt x="512" y="22"/>
                    <a:pt x="512" y="22"/>
                    <a:pt x="512" y="22"/>
                  </a:cubicBezTo>
                  <a:cubicBezTo>
                    <a:pt x="522" y="18"/>
                    <a:pt x="522" y="18"/>
                    <a:pt x="522" y="18"/>
                  </a:cubicBezTo>
                  <a:cubicBezTo>
                    <a:pt x="524" y="18"/>
                    <a:pt x="524" y="18"/>
                    <a:pt x="524" y="18"/>
                  </a:cubicBezTo>
                  <a:cubicBezTo>
                    <a:pt x="524" y="26"/>
                    <a:pt x="524" y="26"/>
                    <a:pt x="524" y="26"/>
                  </a:cubicBezTo>
                  <a:close/>
                  <a:moveTo>
                    <a:pt x="573" y="49"/>
                  </a:moveTo>
                  <a:cubicBezTo>
                    <a:pt x="570" y="52"/>
                    <a:pt x="568" y="53"/>
                    <a:pt x="567" y="54"/>
                  </a:cubicBezTo>
                  <a:cubicBezTo>
                    <a:pt x="566" y="54"/>
                    <a:pt x="564" y="54"/>
                    <a:pt x="563" y="54"/>
                  </a:cubicBezTo>
                  <a:cubicBezTo>
                    <a:pt x="560" y="54"/>
                    <a:pt x="559" y="54"/>
                    <a:pt x="557" y="52"/>
                  </a:cubicBezTo>
                  <a:cubicBezTo>
                    <a:pt x="556" y="50"/>
                    <a:pt x="555" y="48"/>
                    <a:pt x="555" y="46"/>
                  </a:cubicBezTo>
                  <a:cubicBezTo>
                    <a:pt x="555" y="44"/>
                    <a:pt x="556" y="42"/>
                    <a:pt x="556" y="41"/>
                  </a:cubicBezTo>
                  <a:cubicBezTo>
                    <a:pt x="557" y="40"/>
                    <a:pt x="559" y="38"/>
                    <a:pt x="562" y="36"/>
                  </a:cubicBezTo>
                  <a:cubicBezTo>
                    <a:pt x="564" y="35"/>
                    <a:pt x="568" y="33"/>
                    <a:pt x="574" y="31"/>
                  </a:cubicBezTo>
                  <a:cubicBezTo>
                    <a:pt x="574" y="30"/>
                    <a:pt x="574" y="30"/>
                    <a:pt x="574" y="30"/>
                  </a:cubicBezTo>
                  <a:cubicBezTo>
                    <a:pt x="574" y="26"/>
                    <a:pt x="573" y="24"/>
                    <a:pt x="572" y="23"/>
                  </a:cubicBezTo>
                  <a:cubicBezTo>
                    <a:pt x="571" y="22"/>
                    <a:pt x="570" y="21"/>
                    <a:pt x="568" y="21"/>
                  </a:cubicBezTo>
                  <a:cubicBezTo>
                    <a:pt x="566" y="21"/>
                    <a:pt x="565" y="21"/>
                    <a:pt x="564" y="22"/>
                  </a:cubicBezTo>
                  <a:cubicBezTo>
                    <a:pt x="563" y="23"/>
                    <a:pt x="563" y="24"/>
                    <a:pt x="563" y="25"/>
                  </a:cubicBezTo>
                  <a:cubicBezTo>
                    <a:pt x="563" y="27"/>
                    <a:pt x="563" y="27"/>
                    <a:pt x="563" y="27"/>
                  </a:cubicBezTo>
                  <a:cubicBezTo>
                    <a:pt x="563" y="28"/>
                    <a:pt x="562" y="29"/>
                    <a:pt x="562" y="30"/>
                  </a:cubicBezTo>
                  <a:cubicBezTo>
                    <a:pt x="562" y="30"/>
                    <a:pt x="561" y="30"/>
                    <a:pt x="560" y="30"/>
                  </a:cubicBezTo>
                  <a:cubicBezTo>
                    <a:pt x="559" y="30"/>
                    <a:pt x="558" y="30"/>
                    <a:pt x="558" y="30"/>
                  </a:cubicBezTo>
                  <a:cubicBezTo>
                    <a:pt x="558" y="29"/>
                    <a:pt x="557" y="28"/>
                    <a:pt x="557" y="27"/>
                  </a:cubicBezTo>
                  <a:cubicBezTo>
                    <a:pt x="557" y="25"/>
                    <a:pt x="558" y="23"/>
                    <a:pt x="560" y="21"/>
                  </a:cubicBezTo>
                  <a:cubicBezTo>
                    <a:pt x="562" y="19"/>
                    <a:pt x="566" y="18"/>
                    <a:pt x="569" y="18"/>
                  </a:cubicBezTo>
                  <a:cubicBezTo>
                    <a:pt x="572" y="18"/>
                    <a:pt x="574" y="18"/>
                    <a:pt x="576" y="20"/>
                  </a:cubicBezTo>
                  <a:cubicBezTo>
                    <a:pt x="578" y="20"/>
                    <a:pt x="579" y="22"/>
                    <a:pt x="580" y="23"/>
                  </a:cubicBezTo>
                  <a:cubicBezTo>
                    <a:pt x="580" y="24"/>
                    <a:pt x="580" y="26"/>
                    <a:pt x="580" y="30"/>
                  </a:cubicBezTo>
                  <a:cubicBezTo>
                    <a:pt x="580" y="41"/>
                    <a:pt x="580" y="41"/>
                    <a:pt x="580" y="41"/>
                  </a:cubicBezTo>
                  <a:cubicBezTo>
                    <a:pt x="580" y="44"/>
                    <a:pt x="580" y="46"/>
                    <a:pt x="580" y="47"/>
                  </a:cubicBezTo>
                  <a:cubicBezTo>
                    <a:pt x="580" y="48"/>
                    <a:pt x="581" y="48"/>
                    <a:pt x="581" y="49"/>
                  </a:cubicBezTo>
                  <a:cubicBezTo>
                    <a:pt x="581" y="49"/>
                    <a:pt x="581" y="49"/>
                    <a:pt x="582" y="49"/>
                  </a:cubicBezTo>
                  <a:cubicBezTo>
                    <a:pt x="582" y="49"/>
                    <a:pt x="582" y="49"/>
                    <a:pt x="583" y="49"/>
                  </a:cubicBezTo>
                  <a:cubicBezTo>
                    <a:pt x="583" y="48"/>
                    <a:pt x="584" y="48"/>
                    <a:pt x="586" y="46"/>
                  </a:cubicBezTo>
                  <a:cubicBezTo>
                    <a:pt x="586" y="48"/>
                    <a:pt x="586" y="48"/>
                    <a:pt x="586" y="48"/>
                  </a:cubicBezTo>
                  <a:cubicBezTo>
                    <a:pt x="583" y="52"/>
                    <a:pt x="580" y="54"/>
                    <a:pt x="578" y="54"/>
                  </a:cubicBezTo>
                  <a:cubicBezTo>
                    <a:pt x="577" y="54"/>
                    <a:pt x="576" y="53"/>
                    <a:pt x="575" y="52"/>
                  </a:cubicBezTo>
                  <a:cubicBezTo>
                    <a:pt x="574" y="52"/>
                    <a:pt x="573" y="51"/>
                    <a:pt x="573" y="49"/>
                  </a:cubicBezTo>
                  <a:close/>
                  <a:moveTo>
                    <a:pt x="573" y="46"/>
                  </a:moveTo>
                  <a:cubicBezTo>
                    <a:pt x="573" y="34"/>
                    <a:pt x="573" y="34"/>
                    <a:pt x="573" y="34"/>
                  </a:cubicBezTo>
                  <a:cubicBezTo>
                    <a:pt x="570" y="35"/>
                    <a:pt x="567" y="36"/>
                    <a:pt x="566" y="37"/>
                  </a:cubicBezTo>
                  <a:cubicBezTo>
                    <a:pt x="564" y="38"/>
                    <a:pt x="563" y="39"/>
                    <a:pt x="562" y="40"/>
                  </a:cubicBezTo>
                  <a:cubicBezTo>
                    <a:pt x="562" y="42"/>
                    <a:pt x="561" y="43"/>
                    <a:pt x="561" y="44"/>
                  </a:cubicBezTo>
                  <a:cubicBezTo>
                    <a:pt x="561" y="46"/>
                    <a:pt x="562" y="48"/>
                    <a:pt x="563" y="49"/>
                  </a:cubicBezTo>
                  <a:cubicBezTo>
                    <a:pt x="564" y="50"/>
                    <a:pt x="565" y="50"/>
                    <a:pt x="566" y="50"/>
                  </a:cubicBezTo>
                  <a:cubicBezTo>
                    <a:pt x="568" y="50"/>
                    <a:pt x="570" y="49"/>
                    <a:pt x="573" y="4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 name="Freeform 36"/>
            <p:cNvSpPr>
              <a:spLocks noEditPoints="1"/>
            </p:cNvSpPr>
            <p:nvPr userDrawn="1"/>
          </p:nvSpPr>
          <p:spPr bwMode="auto">
            <a:xfrm>
              <a:off x="9304400" y="4596116"/>
              <a:ext cx="2255838" cy="300038"/>
            </a:xfrm>
            <a:custGeom>
              <a:avLst/>
              <a:gdLst>
                <a:gd name="T0" fmla="*/ 1465 w 1513"/>
                <a:gd name="T1" fmla="*/ 107 h 200"/>
                <a:gd name="T2" fmla="*/ 1416 w 1513"/>
                <a:gd name="T3" fmla="*/ 130 h 200"/>
                <a:gd name="T4" fmla="*/ 1450 w 1513"/>
                <a:gd name="T5" fmla="*/ 47 h 200"/>
                <a:gd name="T6" fmla="*/ 1458 w 1513"/>
                <a:gd name="T7" fmla="*/ 70 h 200"/>
                <a:gd name="T8" fmla="*/ 1467 w 1513"/>
                <a:gd name="T9" fmla="*/ 146 h 200"/>
                <a:gd name="T10" fmla="*/ 1410 w 1513"/>
                <a:gd name="T11" fmla="*/ 171 h 200"/>
                <a:gd name="T12" fmla="*/ 1408 w 1513"/>
                <a:gd name="T13" fmla="*/ 153 h 200"/>
                <a:gd name="T14" fmla="*/ 1272 w 1513"/>
                <a:gd name="T15" fmla="*/ 125 h 200"/>
                <a:gd name="T16" fmla="*/ 1257 w 1513"/>
                <a:gd name="T17" fmla="*/ 79 h 200"/>
                <a:gd name="T18" fmla="*/ 1298 w 1513"/>
                <a:gd name="T19" fmla="*/ 59 h 200"/>
                <a:gd name="T20" fmla="*/ 1220 w 1513"/>
                <a:gd name="T21" fmla="*/ 139 h 200"/>
                <a:gd name="T22" fmla="*/ 1112 w 1513"/>
                <a:gd name="T23" fmla="*/ 16 h 200"/>
                <a:gd name="T24" fmla="*/ 1064 w 1513"/>
                <a:gd name="T25" fmla="*/ 107 h 200"/>
                <a:gd name="T26" fmla="*/ 1074 w 1513"/>
                <a:gd name="T27" fmla="*/ 95 h 200"/>
                <a:gd name="T28" fmla="*/ 1096 w 1513"/>
                <a:gd name="T29" fmla="*/ 49 h 200"/>
                <a:gd name="T30" fmla="*/ 1098 w 1513"/>
                <a:gd name="T31" fmla="*/ 84 h 200"/>
                <a:gd name="T32" fmla="*/ 1101 w 1513"/>
                <a:gd name="T33" fmla="*/ 154 h 200"/>
                <a:gd name="T34" fmla="*/ 1038 w 1513"/>
                <a:gd name="T35" fmla="*/ 172 h 200"/>
                <a:gd name="T36" fmla="*/ 862 w 1513"/>
                <a:gd name="T37" fmla="*/ 136 h 200"/>
                <a:gd name="T38" fmla="*/ 895 w 1513"/>
                <a:gd name="T39" fmla="*/ 103 h 200"/>
                <a:gd name="T40" fmla="*/ 856 w 1513"/>
                <a:gd name="T41" fmla="*/ 83 h 200"/>
                <a:gd name="T42" fmla="*/ 873 w 1513"/>
                <a:gd name="T43" fmla="*/ 80 h 200"/>
                <a:gd name="T44" fmla="*/ 905 w 1513"/>
                <a:gd name="T45" fmla="*/ 38 h 200"/>
                <a:gd name="T46" fmla="*/ 908 w 1513"/>
                <a:gd name="T47" fmla="*/ 83 h 200"/>
                <a:gd name="T48" fmla="*/ 874 w 1513"/>
                <a:gd name="T49" fmla="*/ 168 h 200"/>
                <a:gd name="T50" fmla="*/ 809 w 1513"/>
                <a:gd name="T51" fmla="*/ 149 h 200"/>
                <a:gd name="T52" fmla="*/ 704 w 1513"/>
                <a:gd name="T53" fmla="*/ 45 h 200"/>
                <a:gd name="T54" fmla="*/ 658 w 1513"/>
                <a:gd name="T55" fmla="*/ 45 h 200"/>
                <a:gd name="T56" fmla="*/ 694 w 1513"/>
                <a:gd name="T57" fmla="*/ 50 h 200"/>
                <a:gd name="T58" fmla="*/ 705 w 1513"/>
                <a:gd name="T59" fmla="*/ 55 h 200"/>
                <a:gd name="T60" fmla="*/ 697 w 1513"/>
                <a:gd name="T61" fmla="*/ 139 h 200"/>
                <a:gd name="T62" fmla="*/ 662 w 1513"/>
                <a:gd name="T63" fmla="*/ 179 h 200"/>
                <a:gd name="T64" fmla="*/ 686 w 1513"/>
                <a:gd name="T65" fmla="*/ 141 h 200"/>
                <a:gd name="T66" fmla="*/ 720 w 1513"/>
                <a:gd name="T67" fmla="*/ 90 h 200"/>
                <a:gd name="T68" fmla="*/ 540 w 1513"/>
                <a:gd name="T69" fmla="*/ 92 h 200"/>
                <a:gd name="T70" fmla="*/ 491 w 1513"/>
                <a:gd name="T71" fmla="*/ 115 h 200"/>
                <a:gd name="T72" fmla="*/ 466 w 1513"/>
                <a:gd name="T73" fmla="*/ 70 h 200"/>
                <a:gd name="T74" fmla="*/ 444 w 1513"/>
                <a:gd name="T75" fmla="*/ 90 h 200"/>
                <a:gd name="T76" fmla="*/ 426 w 1513"/>
                <a:gd name="T77" fmla="*/ 96 h 200"/>
                <a:gd name="T78" fmla="*/ 414 w 1513"/>
                <a:gd name="T79" fmla="*/ 90 h 200"/>
                <a:gd name="T80" fmla="*/ 502 w 1513"/>
                <a:gd name="T81" fmla="*/ 43 h 200"/>
                <a:gd name="T82" fmla="*/ 560 w 1513"/>
                <a:gd name="T83" fmla="*/ 85 h 200"/>
                <a:gd name="T84" fmla="*/ 520 w 1513"/>
                <a:gd name="T85" fmla="*/ 187 h 200"/>
                <a:gd name="T86" fmla="*/ 465 w 1513"/>
                <a:gd name="T87" fmla="*/ 119 h 200"/>
                <a:gd name="T88" fmla="*/ 442 w 1513"/>
                <a:gd name="T89" fmla="*/ 153 h 200"/>
                <a:gd name="T90" fmla="*/ 282 w 1513"/>
                <a:gd name="T91" fmla="*/ 98 h 200"/>
                <a:gd name="T92" fmla="*/ 259 w 1513"/>
                <a:gd name="T93" fmla="*/ 93 h 200"/>
                <a:gd name="T94" fmla="*/ 226 w 1513"/>
                <a:gd name="T95" fmla="*/ 158 h 200"/>
                <a:gd name="T96" fmla="*/ 307 w 1513"/>
                <a:gd name="T97" fmla="*/ 43 h 200"/>
                <a:gd name="T98" fmla="*/ 290 w 1513"/>
                <a:gd name="T99" fmla="*/ 120 h 200"/>
                <a:gd name="T100" fmla="*/ 234 w 1513"/>
                <a:gd name="T101" fmla="*/ 93 h 200"/>
                <a:gd name="T102" fmla="*/ 205 w 1513"/>
                <a:gd name="T103" fmla="*/ 107 h 200"/>
                <a:gd name="T104" fmla="*/ 226 w 1513"/>
                <a:gd name="T105" fmla="*/ 171 h 200"/>
                <a:gd name="T106" fmla="*/ 101 w 1513"/>
                <a:gd name="T107" fmla="*/ 63 h 200"/>
                <a:gd name="T108" fmla="*/ 32 w 1513"/>
                <a:gd name="T109" fmla="*/ 94 h 200"/>
                <a:gd name="T110" fmla="*/ 58 w 1513"/>
                <a:gd name="T111" fmla="*/ 7 h 200"/>
                <a:gd name="T112" fmla="*/ 104 w 1513"/>
                <a:gd name="T113" fmla="*/ 90 h 200"/>
                <a:gd name="T114" fmla="*/ 48 w 1513"/>
                <a:gd name="T115" fmla="*/ 152 h 200"/>
                <a:gd name="T116" fmla="*/ 3 w 1513"/>
                <a:gd name="T117" fmla="*/ 66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513" h="200">
                  <a:moveTo>
                    <a:pt x="1410" y="31"/>
                  </a:moveTo>
                  <a:cubicBezTo>
                    <a:pt x="1410" y="28"/>
                    <a:pt x="1410" y="26"/>
                    <a:pt x="1410" y="23"/>
                  </a:cubicBezTo>
                  <a:cubicBezTo>
                    <a:pt x="1418" y="21"/>
                    <a:pt x="1413" y="3"/>
                    <a:pt x="1421" y="0"/>
                  </a:cubicBezTo>
                  <a:cubicBezTo>
                    <a:pt x="1424" y="0"/>
                    <a:pt x="1424" y="0"/>
                    <a:pt x="1424" y="0"/>
                  </a:cubicBezTo>
                  <a:cubicBezTo>
                    <a:pt x="1425" y="3"/>
                    <a:pt x="1427" y="7"/>
                    <a:pt x="1428" y="11"/>
                  </a:cubicBezTo>
                  <a:cubicBezTo>
                    <a:pt x="1428" y="13"/>
                    <a:pt x="1428" y="15"/>
                    <a:pt x="1428" y="17"/>
                  </a:cubicBezTo>
                  <a:cubicBezTo>
                    <a:pt x="1431" y="30"/>
                    <a:pt x="1429" y="36"/>
                    <a:pt x="1427" y="47"/>
                  </a:cubicBezTo>
                  <a:cubicBezTo>
                    <a:pt x="1414" y="49"/>
                    <a:pt x="1415" y="38"/>
                    <a:pt x="1410" y="31"/>
                  </a:cubicBezTo>
                  <a:close/>
                  <a:moveTo>
                    <a:pt x="1442" y="122"/>
                  </a:moveTo>
                  <a:cubicBezTo>
                    <a:pt x="1442" y="107"/>
                    <a:pt x="1454" y="110"/>
                    <a:pt x="1465" y="107"/>
                  </a:cubicBezTo>
                  <a:cubicBezTo>
                    <a:pt x="1470" y="105"/>
                    <a:pt x="1478" y="101"/>
                    <a:pt x="1482" y="97"/>
                  </a:cubicBezTo>
                  <a:cubicBezTo>
                    <a:pt x="1484" y="95"/>
                    <a:pt x="1484" y="93"/>
                    <a:pt x="1486" y="91"/>
                  </a:cubicBezTo>
                  <a:cubicBezTo>
                    <a:pt x="1485" y="90"/>
                    <a:pt x="1485" y="88"/>
                    <a:pt x="1484" y="87"/>
                  </a:cubicBezTo>
                  <a:cubicBezTo>
                    <a:pt x="1482" y="86"/>
                    <a:pt x="1479" y="83"/>
                    <a:pt x="1477" y="83"/>
                  </a:cubicBezTo>
                  <a:cubicBezTo>
                    <a:pt x="1474" y="81"/>
                    <a:pt x="1470" y="82"/>
                    <a:pt x="1468" y="81"/>
                  </a:cubicBezTo>
                  <a:cubicBezTo>
                    <a:pt x="1452" y="83"/>
                    <a:pt x="1429" y="95"/>
                    <a:pt x="1424" y="105"/>
                  </a:cubicBezTo>
                  <a:cubicBezTo>
                    <a:pt x="1424" y="108"/>
                    <a:pt x="1424" y="111"/>
                    <a:pt x="1424" y="113"/>
                  </a:cubicBezTo>
                  <a:cubicBezTo>
                    <a:pt x="1426" y="115"/>
                    <a:pt x="1428" y="117"/>
                    <a:pt x="1430" y="119"/>
                  </a:cubicBezTo>
                  <a:cubicBezTo>
                    <a:pt x="1430" y="126"/>
                    <a:pt x="1430" y="134"/>
                    <a:pt x="1422" y="135"/>
                  </a:cubicBezTo>
                  <a:cubicBezTo>
                    <a:pt x="1420" y="133"/>
                    <a:pt x="1418" y="132"/>
                    <a:pt x="1416" y="130"/>
                  </a:cubicBezTo>
                  <a:cubicBezTo>
                    <a:pt x="1414" y="132"/>
                    <a:pt x="1413" y="133"/>
                    <a:pt x="1409" y="132"/>
                  </a:cubicBezTo>
                  <a:cubicBezTo>
                    <a:pt x="1407" y="128"/>
                    <a:pt x="1397" y="105"/>
                    <a:pt x="1398" y="102"/>
                  </a:cubicBezTo>
                  <a:cubicBezTo>
                    <a:pt x="1399" y="99"/>
                    <a:pt x="1405" y="97"/>
                    <a:pt x="1408" y="96"/>
                  </a:cubicBezTo>
                  <a:cubicBezTo>
                    <a:pt x="1414" y="93"/>
                    <a:pt x="1418" y="86"/>
                    <a:pt x="1423" y="82"/>
                  </a:cubicBezTo>
                  <a:cubicBezTo>
                    <a:pt x="1426" y="80"/>
                    <a:pt x="1430" y="80"/>
                    <a:pt x="1433" y="79"/>
                  </a:cubicBezTo>
                  <a:cubicBezTo>
                    <a:pt x="1441" y="75"/>
                    <a:pt x="1447" y="65"/>
                    <a:pt x="1454" y="59"/>
                  </a:cubicBezTo>
                  <a:cubicBezTo>
                    <a:pt x="1462" y="51"/>
                    <a:pt x="1472" y="50"/>
                    <a:pt x="1478" y="41"/>
                  </a:cubicBezTo>
                  <a:cubicBezTo>
                    <a:pt x="1478" y="41"/>
                    <a:pt x="1478" y="41"/>
                    <a:pt x="1478" y="40"/>
                  </a:cubicBezTo>
                  <a:cubicBezTo>
                    <a:pt x="1477" y="40"/>
                    <a:pt x="1477" y="40"/>
                    <a:pt x="1477" y="40"/>
                  </a:cubicBezTo>
                  <a:cubicBezTo>
                    <a:pt x="1472" y="45"/>
                    <a:pt x="1459" y="54"/>
                    <a:pt x="1450" y="47"/>
                  </a:cubicBezTo>
                  <a:cubicBezTo>
                    <a:pt x="1446" y="45"/>
                    <a:pt x="1447" y="40"/>
                    <a:pt x="1444" y="37"/>
                  </a:cubicBezTo>
                  <a:cubicBezTo>
                    <a:pt x="1443" y="35"/>
                    <a:pt x="1440" y="34"/>
                    <a:pt x="1440" y="31"/>
                  </a:cubicBezTo>
                  <a:cubicBezTo>
                    <a:pt x="1440" y="29"/>
                    <a:pt x="1441" y="28"/>
                    <a:pt x="1441" y="27"/>
                  </a:cubicBezTo>
                  <a:cubicBezTo>
                    <a:pt x="1447" y="27"/>
                    <a:pt x="1459" y="35"/>
                    <a:pt x="1462" y="38"/>
                  </a:cubicBezTo>
                  <a:cubicBezTo>
                    <a:pt x="1471" y="35"/>
                    <a:pt x="1480" y="33"/>
                    <a:pt x="1488" y="28"/>
                  </a:cubicBezTo>
                  <a:cubicBezTo>
                    <a:pt x="1491" y="26"/>
                    <a:pt x="1496" y="30"/>
                    <a:pt x="1498" y="29"/>
                  </a:cubicBezTo>
                  <a:cubicBezTo>
                    <a:pt x="1502" y="32"/>
                    <a:pt x="1508" y="48"/>
                    <a:pt x="1500" y="52"/>
                  </a:cubicBezTo>
                  <a:cubicBezTo>
                    <a:pt x="1496" y="53"/>
                    <a:pt x="1490" y="53"/>
                    <a:pt x="1486" y="54"/>
                  </a:cubicBezTo>
                  <a:cubicBezTo>
                    <a:pt x="1476" y="56"/>
                    <a:pt x="1464" y="63"/>
                    <a:pt x="1457" y="69"/>
                  </a:cubicBezTo>
                  <a:cubicBezTo>
                    <a:pt x="1457" y="69"/>
                    <a:pt x="1458" y="69"/>
                    <a:pt x="1458" y="70"/>
                  </a:cubicBezTo>
                  <a:cubicBezTo>
                    <a:pt x="1458" y="70"/>
                    <a:pt x="1458" y="70"/>
                    <a:pt x="1458" y="70"/>
                  </a:cubicBezTo>
                  <a:cubicBezTo>
                    <a:pt x="1462" y="71"/>
                    <a:pt x="1469" y="68"/>
                    <a:pt x="1474" y="71"/>
                  </a:cubicBezTo>
                  <a:cubicBezTo>
                    <a:pt x="1485" y="76"/>
                    <a:pt x="1500" y="81"/>
                    <a:pt x="1500" y="99"/>
                  </a:cubicBezTo>
                  <a:cubicBezTo>
                    <a:pt x="1497" y="100"/>
                    <a:pt x="1496" y="102"/>
                    <a:pt x="1494" y="103"/>
                  </a:cubicBezTo>
                  <a:cubicBezTo>
                    <a:pt x="1488" y="105"/>
                    <a:pt x="1482" y="105"/>
                    <a:pt x="1477" y="108"/>
                  </a:cubicBezTo>
                  <a:cubicBezTo>
                    <a:pt x="1477" y="109"/>
                    <a:pt x="1477" y="109"/>
                    <a:pt x="1477" y="110"/>
                  </a:cubicBezTo>
                  <a:cubicBezTo>
                    <a:pt x="1478" y="112"/>
                    <a:pt x="1479" y="113"/>
                    <a:pt x="1479" y="118"/>
                  </a:cubicBezTo>
                  <a:cubicBezTo>
                    <a:pt x="1477" y="119"/>
                    <a:pt x="1478" y="122"/>
                    <a:pt x="1476" y="123"/>
                  </a:cubicBezTo>
                  <a:cubicBezTo>
                    <a:pt x="1472" y="130"/>
                    <a:pt x="1465" y="135"/>
                    <a:pt x="1463" y="142"/>
                  </a:cubicBezTo>
                  <a:cubicBezTo>
                    <a:pt x="1464" y="143"/>
                    <a:pt x="1466" y="145"/>
                    <a:pt x="1467" y="146"/>
                  </a:cubicBezTo>
                  <a:cubicBezTo>
                    <a:pt x="1476" y="149"/>
                    <a:pt x="1513" y="129"/>
                    <a:pt x="1508" y="151"/>
                  </a:cubicBezTo>
                  <a:cubicBezTo>
                    <a:pt x="1507" y="154"/>
                    <a:pt x="1505" y="156"/>
                    <a:pt x="1504" y="158"/>
                  </a:cubicBezTo>
                  <a:cubicBezTo>
                    <a:pt x="1500" y="158"/>
                    <a:pt x="1498" y="157"/>
                    <a:pt x="1495" y="157"/>
                  </a:cubicBezTo>
                  <a:cubicBezTo>
                    <a:pt x="1490" y="155"/>
                    <a:pt x="1472" y="161"/>
                    <a:pt x="1469" y="163"/>
                  </a:cubicBezTo>
                  <a:cubicBezTo>
                    <a:pt x="1470" y="169"/>
                    <a:pt x="1471" y="175"/>
                    <a:pt x="1471" y="182"/>
                  </a:cubicBezTo>
                  <a:cubicBezTo>
                    <a:pt x="1469" y="183"/>
                    <a:pt x="1469" y="185"/>
                    <a:pt x="1468" y="186"/>
                  </a:cubicBezTo>
                  <a:cubicBezTo>
                    <a:pt x="1465" y="188"/>
                    <a:pt x="1462" y="187"/>
                    <a:pt x="1458" y="189"/>
                  </a:cubicBezTo>
                  <a:cubicBezTo>
                    <a:pt x="1456" y="190"/>
                    <a:pt x="1453" y="193"/>
                    <a:pt x="1450" y="193"/>
                  </a:cubicBezTo>
                  <a:cubicBezTo>
                    <a:pt x="1432" y="200"/>
                    <a:pt x="1414" y="183"/>
                    <a:pt x="1410" y="171"/>
                  </a:cubicBezTo>
                  <a:cubicBezTo>
                    <a:pt x="1410" y="171"/>
                    <a:pt x="1410" y="171"/>
                    <a:pt x="1410" y="171"/>
                  </a:cubicBezTo>
                  <a:cubicBezTo>
                    <a:pt x="1416" y="171"/>
                    <a:pt x="1423" y="177"/>
                    <a:pt x="1428" y="179"/>
                  </a:cubicBezTo>
                  <a:cubicBezTo>
                    <a:pt x="1430" y="179"/>
                    <a:pt x="1433" y="179"/>
                    <a:pt x="1435" y="179"/>
                  </a:cubicBezTo>
                  <a:cubicBezTo>
                    <a:pt x="1449" y="179"/>
                    <a:pt x="1457" y="174"/>
                    <a:pt x="1463" y="165"/>
                  </a:cubicBezTo>
                  <a:cubicBezTo>
                    <a:pt x="1463" y="164"/>
                    <a:pt x="1463" y="163"/>
                    <a:pt x="1463" y="162"/>
                  </a:cubicBezTo>
                  <a:cubicBezTo>
                    <a:pt x="1462" y="162"/>
                    <a:pt x="1461" y="161"/>
                    <a:pt x="1460" y="161"/>
                  </a:cubicBezTo>
                  <a:cubicBezTo>
                    <a:pt x="1453" y="158"/>
                    <a:pt x="1440" y="165"/>
                    <a:pt x="1434" y="166"/>
                  </a:cubicBezTo>
                  <a:cubicBezTo>
                    <a:pt x="1428" y="167"/>
                    <a:pt x="1413" y="167"/>
                    <a:pt x="1408" y="164"/>
                  </a:cubicBezTo>
                  <a:cubicBezTo>
                    <a:pt x="1406" y="163"/>
                    <a:pt x="1405" y="161"/>
                    <a:pt x="1404" y="160"/>
                  </a:cubicBezTo>
                  <a:cubicBezTo>
                    <a:pt x="1404" y="159"/>
                    <a:pt x="1404" y="157"/>
                    <a:pt x="1404" y="156"/>
                  </a:cubicBezTo>
                  <a:cubicBezTo>
                    <a:pt x="1406" y="155"/>
                    <a:pt x="1407" y="154"/>
                    <a:pt x="1408" y="153"/>
                  </a:cubicBezTo>
                  <a:cubicBezTo>
                    <a:pt x="1418" y="153"/>
                    <a:pt x="1426" y="153"/>
                    <a:pt x="1436" y="153"/>
                  </a:cubicBezTo>
                  <a:cubicBezTo>
                    <a:pt x="1438" y="152"/>
                    <a:pt x="1442" y="149"/>
                    <a:pt x="1444" y="149"/>
                  </a:cubicBezTo>
                  <a:cubicBezTo>
                    <a:pt x="1448" y="147"/>
                    <a:pt x="1452" y="148"/>
                    <a:pt x="1455" y="147"/>
                  </a:cubicBezTo>
                  <a:cubicBezTo>
                    <a:pt x="1456" y="146"/>
                    <a:pt x="1456" y="146"/>
                    <a:pt x="1457" y="145"/>
                  </a:cubicBezTo>
                  <a:cubicBezTo>
                    <a:pt x="1456" y="143"/>
                    <a:pt x="1454" y="139"/>
                    <a:pt x="1456" y="136"/>
                  </a:cubicBezTo>
                  <a:cubicBezTo>
                    <a:pt x="1458" y="129"/>
                    <a:pt x="1460" y="125"/>
                    <a:pt x="1464" y="118"/>
                  </a:cubicBezTo>
                  <a:cubicBezTo>
                    <a:pt x="1463" y="117"/>
                    <a:pt x="1462" y="117"/>
                    <a:pt x="1461" y="117"/>
                  </a:cubicBezTo>
                  <a:cubicBezTo>
                    <a:pt x="1455" y="118"/>
                    <a:pt x="1451" y="121"/>
                    <a:pt x="1442" y="122"/>
                  </a:cubicBezTo>
                  <a:close/>
                  <a:moveTo>
                    <a:pt x="1272" y="127"/>
                  </a:moveTo>
                  <a:cubicBezTo>
                    <a:pt x="1272" y="125"/>
                    <a:pt x="1271" y="126"/>
                    <a:pt x="1272" y="125"/>
                  </a:cubicBezTo>
                  <a:cubicBezTo>
                    <a:pt x="1274" y="119"/>
                    <a:pt x="1285" y="115"/>
                    <a:pt x="1292" y="119"/>
                  </a:cubicBezTo>
                  <a:cubicBezTo>
                    <a:pt x="1301" y="125"/>
                    <a:pt x="1318" y="137"/>
                    <a:pt x="1316" y="154"/>
                  </a:cubicBezTo>
                  <a:cubicBezTo>
                    <a:pt x="1310" y="157"/>
                    <a:pt x="1309" y="164"/>
                    <a:pt x="1298" y="164"/>
                  </a:cubicBezTo>
                  <a:cubicBezTo>
                    <a:pt x="1298" y="161"/>
                    <a:pt x="1294" y="159"/>
                    <a:pt x="1293" y="157"/>
                  </a:cubicBezTo>
                  <a:cubicBezTo>
                    <a:pt x="1292" y="155"/>
                    <a:pt x="1292" y="152"/>
                    <a:pt x="1291" y="149"/>
                  </a:cubicBezTo>
                  <a:cubicBezTo>
                    <a:pt x="1288" y="143"/>
                    <a:pt x="1279" y="128"/>
                    <a:pt x="1272" y="127"/>
                  </a:cubicBezTo>
                  <a:close/>
                  <a:moveTo>
                    <a:pt x="1216" y="87"/>
                  </a:moveTo>
                  <a:cubicBezTo>
                    <a:pt x="1216" y="86"/>
                    <a:pt x="1217" y="85"/>
                    <a:pt x="1217" y="84"/>
                  </a:cubicBezTo>
                  <a:cubicBezTo>
                    <a:pt x="1222" y="85"/>
                    <a:pt x="1227" y="86"/>
                    <a:pt x="1232" y="87"/>
                  </a:cubicBezTo>
                  <a:cubicBezTo>
                    <a:pt x="1237" y="89"/>
                    <a:pt x="1256" y="82"/>
                    <a:pt x="1257" y="79"/>
                  </a:cubicBezTo>
                  <a:cubicBezTo>
                    <a:pt x="1260" y="74"/>
                    <a:pt x="1260" y="41"/>
                    <a:pt x="1257" y="36"/>
                  </a:cubicBezTo>
                  <a:cubicBezTo>
                    <a:pt x="1255" y="31"/>
                    <a:pt x="1252" y="30"/>
                    <a:pt x="1252" y="23"/>
                  </a:cubicBezTo>
                  <a:cubicBezTo>
                    <a:pt x="1256" y="21"/>
                    <a:pt x="1256" y="20"/>
                    <a:pt x="1264" y="20"/>
                  </a:cubicBezTo>
                  <a:cubicBezTo>
                    <a:pt x="1272" y="26"/>
                    <a:pt x="1273" y="39"/>
                    <a:pt x="1273" y="54"/>
                  </a:cubicBezTo>
                  <a:cubicBezTo>
                    <a:pt x="1273" y="59"/>
                    <a:pt x="1271" y="74"/>
                    <a:pt x="1272" y="74"/>
                  </a:cubicBezTo>
                  <a:cubicBezTo>
                    <a:pt x="1276" y="75"/>
                    <a:pt x="1290" y="70"/>
                    <a:pt x="1293" y="68"/>
                  </a:cubicBezTo>
                  <a:cubicBezTo>
                    <a:pt x="1293" y="63"/>
                    <a:pt x="1292" y="61"/>
                    <a:pt x="1288" y="58"/>
                  </a:cubicBezTo>
                  <a:cubicBezTo>
                    <a:pt x="1288" y="57"/>
                    <a:pt x="1288" y="55"/>
                    <a:pt x="1288" y="53"/>
                  </a:cubicBezTo>
                  <a:cubicBezTo>
                    <a:pt x="1289" y="53"/>
                    <a:pt x="1290" y="54"/>
                    <a:pt x="1290" y="54"/>
                  </a:cubicBezTo>
                  <a:cubicBezTo>
                    <a:pt x="1293" y="55"/>
                    <a:pt x="1295" y="59"/>
                    <a:pt x="1298" y="59"/>
                  </a:cubicBezTo>
                  <a:cubicBezTo>
                    <a:pt x="1306" y="62"/>
                    <a:pt x="1314" y="60"/>
                    <a:pt x="1321" y="63"/>
                  </a:cubicBezTo>
                  <a:cubicBezTo>
                    <a:pt x="1322" y="64"/>
                    <a:pt x="1322" y="63"/>
                    <a:pt x="1322" y="65"/>
                  </a:cubicBezTo>
                  <a:cubicBezTo>
                    <a:pt x="1322" y="67"/>
                    <a:pt x="1322" y="69"/>
                    <a:pt x="1322" y="71"/>
                  </a:cubicBezTo>
                  <a:cubicBezTo>
                    <a:pt x="1321" y="71"/>
                    <a:pt x="1320" y="74"/>
                    <a:pt x="1319" y="75"/>
                  </a:cubicBezTo>
                  <a:cubicBezTo>
                    <a:pt x="1317" y="76"/>
                    <a:pt x="1310" y="75"/>
                    <a:pt x="1308" y="76"/>
                  </a:cubicBezTo>
                  <a:cubicBezTo>
                    <a:pt x="1301" y="79"/>
                    <a:pt x="1273" y="90"/>
                    <a:pt x="1268" y="95"/>
                  </a:cubicBezTo>
                  <a:cubicBezTo>
                    <a:pt x="1264" y="99"/>
                    <a:pt x="1266" y="105"/>
                    <a:pt x="1264" y="110"/>
                  </a:cubicBezTo>
                  <a:cubicBezTo>
                    <a:pt x="1260" y="123"/>
                    <a:pt x="1250" y="153"/>
                    <a:pt x="1232" y="145"/>
                  </a:cubicBezTo>
                  <a:cubicBezTo>
                    <a:pt x="1230" y="145"/>
                    <a:pt x="1229" y="145"/>
                    <a:pt x="1228" y="145"/>
                  </a:cubicBezTo>
                  <a:cubicBezTo>
                    <a:pt x="1225" y="143"/>
                    <a:pt x="1223" y="141"/>
                    <a:pt x="1220" y="139"/>
                  </a:cubicBezTo>
                  <a:cubicBezTo>
                    <a:pt x="1220" y="138"/>
                    <a:pt x="1220" y="137"/>
                    <a:pt x="1220" y="135"/>
                  </a:cubicBezTo>
                  <a:cubicBezTo>
                    <a:pt x="1222" y="135"/>
                    <a:pt x="1225" y="131"/>
                    <a:pt x="1227" y="130"/>
                  </a:cubicBezTo>
                  <a:cubicBezTo>
                    <a:pt x="1232" y="128"/>
                    <a:pt x="1236" y="129"/>
                    <a:pt x="1240" y="127"/>
                  </a:cubicBezTo>
                  <a:cubicBezTo>
                    <a:pt x="1246" y="125"/>
                    <a:pt x="1256" y="107"/>
                    <a:pt x="1254" y="101"/>
                  </a:cubicBezTo>
                  <a:cubicBezTo>
                    <a:pt x="1246" y="100"/>
                    <a:pt x="1236" y="101"/>
                    <a:pt x="1228" y="101"/>
                  </a:cubicBezTo>
                  <a:cubicBezTo>
                    <a:pt x="1225" y="98"/>
                    <a:pt x="1222" y="96"/>
                    <a:pt x="1219" y="93"/>
                  </a:cubicBezTo>
                  <a:cubicBezTo>
                    <a:pt x="1217" y="91"/>
                    <a:pt x="1217" y="88"/>
                    <a:pt x="1216" y="87"/>
                  </a:cubicBezTo>
                  <a:close/>
                  <a:moveTo>
                    <a:pt x="1110" y="21"/>
                  </a:moveTo>
                  <a:cubicBezTo>
                    <a:pt x="1110" y="20"/>
                    <a:pt x="1110" y="19"/>
                    <a:pt x="1110" y="17"/>
                  </a:cubicBezTo>
                  <a:cubicBezTo>
                    <a:pt x="1110" y="17"/>
                    <a:pt x="1111" y="16"/>
                    <a:pt x="1112" y="16"/>
                  </a:cubicBezTo>
                  <a:cubicBezTo>
                    <a:pt x="1124" y="17"/>
                    <a:pt x="1148" y="19"/>
                    <a:pt x="1147" y="35"/>
                  </a:cubicBezTo>
                  <a:cubicBezTo>
                    <a:pt x="1142" y="43"/>
                    <a:pt x="1140" y="49"/>
                    <a:pt x="1128" y="45"/>
                  </a:cubicBezTo>
                  <a:cubicBezTo>
                    <a:pt x="1127" y="43"/>
                    <a:pt x="1126" y="41"/>
                    <a:pt x="1124" y="39"/>
                  </a:cubicBezTo>
                  <a:cubicBezTo>
                    <a:pt x="1123" y="38"/>
                    <a:pt x="1121" y="38"/>
                    <a:pt x="1119" y="37"/>
                  </a:cubicBezTo>
                  <a:cubicBezTo>
                    <a:pt x="1119" y="31"/>
                    <a:pt x="1113" y="23"/>
                    <a:pt x="1110" y="21"/>
                  </a:cubicBezTo>
                  <a:close/>
                  <a:moveTo>
                    <a:pt x="1055" y="126"/>
                  </a:moveTo>
                  <a:cubicBezTo>
                    <a:pt x="1058" y="127"/>
                    <a:pt x="1062" y="127"/>
                    <a:pt x="1064" y="125"/>
                  </a:cubicBezTo>
                  <a:cubicBezTo>
                    <a:pt x="1066" y="124"/>
                    <a:pt x="1068" y="125"/>
                    <a:pt x="1070" y="123"/>
                  </a:cubicBezTo>
                  <a:cubicBezTo>
                    <a:pt x="1074" y="119"/>
                    <a:pt x="1070" y="109"/>
                    <a:pt x="1066" y="107"/>
                  </a:cubicBezTo>
                  <a:cubicBezTo>
                    <a:pt x="1066" y="107"/>
                    <a:pt x="1064" y="107"/>
                    <a:pt x="1064" y="107"/>
                  </a:cubicBezTo>
                  <a:cubicBezTo>
                    <a:pt x="1056" y="125"/>
                    <a:pt x="1056" y="125"/>
                    <a:pt x="1056" y="125"/>
                  </a:cubicBezTo>
                  <a:cubicBezTo>
                    <a:pt x="1056" y="125"/>
                    <a:pt x="1056" y="126"/>
                    <a:pt x="1055" y="126"/>
                  </a:cubicBezTo>
                  <a:close/>
                  <a:moveTo>
                    <a:pt x="1021" y="158"/>
                  </a:moveTo>
                  <a:cubicBezTo>
                    <a:pt x="1021" y="153"/>
                    <a:pt x="1024" y="148"/>
                    <a:pt x="1024" y="143"/>
                  </a:cubicBezTo>
                  <a:cubicBezTo>
                    <a:pt x="1025" y="140"/>
                    <a:pt x="1023" y="136"/>
                    <a:pt x="1024" y="133"/>
                  </a:cubicBezTo>
                  <a:cubicBezTo>
                    <a:pt x="1031" y="132"/>
                    <a:pt x="1042" y="114"/>
                    <a:pt x="1048" y="108"/>
                  </a:cubicBezTo>
                  <a:cubicBezTo>
                    <a:pt x="1051" y="106"/>
                    <a:pt x="1056" y="103"/>
                    <a:pt x="1059" y="102"/>
                  </a:cubicBezTo>
                  <a:cubicBezTo>
                    <a:pt x="1060" y="102"/>
                    <a:pt x="1062" y="102"/>
                    <a:pt x="1063" y="103"/>
                  </a:cubicBezTo>
                  <a:cubicBezTo>
                    <a:pt x="1068" y="104"/>
                    <a:pt x="1072" y="102"/>
                    <a:pt x="1075" y="101"/>
                  </a:cubicBezTo>
                  <a:cubicBezTo>
                    <a:pt x="1075" y="99"/>
                    <a:pt x="1075" y="97"/>
                    <a:pt x="1074" y="95"/>
                  </a:cubicBezTo>
                  <a:cubicBezTo>
                    <a:pt x="1074" y="95"/>
                    <a:pt x="1072" y="92"/>
                    <a:pt x="1072" y="93"/>
                  </a:cubicBezTo>
                  <a:cubicBezTo>
                    <a:pt x="1069" y="93"/>
                    <a:pt x="1067" y="96"/>
                    <a:pt x="1065" y="97"/>
                  </a:cubicBezTo>
                  <a:cubicBezTo>
                    <a:pt x="1064" y="97"/>
                    <a:pt x="1062" y="97"/>
                    <a:pt x="1060" y="97"/>
                  </a:cubicBezTo>
                  <a:cubicBezTo>
                    <a:pt x="1051" y="97"/>
                    <a:pt x="1045" y="88"/>
                    <a:pt x="1047" y="79"/>
                  </a:cubicBezTo>
                  <a:cubicBezTo>
                    <a:pt x="1056" y="81"/>
                    <a:pt x="1069" y="81"/>
                    <a:pt x="1076" y="76"/>
                  </a:cubicBezTo>
                  <a:cubicBezTo>
                    <a:pt x="1078" y="64"/>
                    <a:pt x="1079" y="47"/>
                    <a:pt x="1083" y="37"/>
                  </a:cubicBezTo>
                  <a:cubicBezTo>
                    <a:pt x="1085" y="34"/>
                    <a:pt x="1081" y="25"/>
                    <a:pt x="1084" y="18"/>
                  </a:cubicBezTo>
                  <a:cubicBezTo>
                    <a:pt x="1085" y="18"/>
                    <a:pt x="1087" y="18"/>
                    <a:pt x="1089" y="18"/>
                  </a:cubicBezTo>
                  <a:cubicBezTo>
                    <a:pt x="1090" y="19"/>
                    <a:pt x="1091" y="21"/>
                    <a:pt x="1092" y="22"/>
                  </a:cubicBezTo>
                  <a:cubicBezTo>
                    <a:pt x="1092" y="24"/>
                    <a:pt x="1097" y="47"/>
                    <a:pt x="1096" y="49"/>
                  </a:cubicBezTo>
                  <a:cubicBezTo>
                    <a:pt x="1095" y="53"/>
                    <a:pt x="1090" y="67"/>
                    <a:pt x="1092" y="70"/>
                  </a:cubicBezTo>
                  <a:cubicBezTo>
                    <a:pt x="1092" y="71"/>
                    <a:pt x="1092" y="71"/>
                    <a:pt x="1093" y="71"/>
                  </a:cubicBezTo>
                  <a:cubicBezTo>
                    <a:pt x="1099" y="71"/>
                    <a:pt x="1107" y="67"/>
                    <a:pt x="1109" y="62"/>
                  </a:cubicBezTo>
                  <a:cubicBezTo>
                    <a:pt x="1110" y="58"/>
                    <a:pt x="1107" y="56"/>
                    <a:pt x="1108" y="54"/>
                  </a:cubicBezTo>
                  <a:cubicBezTo>
                    <a:pt x="1108" y="54"/>
                    <a:pt x="1109" y="54"/>
                    <a:pt x="1109" y="54"/>
                  </a:cubicBezTo>
                  <a:cubicBezTo>
                    <a:pt x="1113" y="56"/>
                    <a:pt x="1126" y="58"/>
                    <a:pt x="1132" y="59"/>
                  </a:cubicBezTo>
                  <a:cubicBezTo>
                    <a:pt x="1132" y="61"/>
                    <a:pt x="1132" y="63"/>
                    <a:pt x="1132" y="65"/>
                  </a:cubicBezTo>
                  <a:cubicBezTo>
                    <a:pt x="1131" y="65"/>
                    <a:pt x="1130" y="66"/>
                    <a:pt x="1130" y="66"/>
                  </a:cubicBezTo>
                  <a:cubicBezTo>
                    <a:pt x="1129" y="66"/>
                    <a:pt x="1129" y="65"/>
                    <a:pt x="1129" y="65"/>
                  </a:cubicBezTo>
                  <a:cubicBezTo>
                    <a:pt x="1120" y="68"/>
                    <a:pt x="1100" y="77"/>
                    <a:pt x="1098" y="84"/>
                  </a:cubicBezTo>
                  <a:cubicBezTo>
                    <a:pt x="1096" y="84"/>
                    <a:pt x="1093" y="83"/>
                    <a:pt x="1092" y="85"/>
                  </a:cubicBezTo>
                  <a:cubicBezTo>
                    <a:pt x="1085" y="89"/>
                    <a:pt x="1090" y="98"/>
                    <a:pt x="1088" y="106"/>
                  </a:cubicBezTo>
                  <a:cubicBezTo>
                    <a:pt x="1087" y="109"/>
                    <a:pt x="1086" y="112"/>
                    <a:pt x="1087" y="115"/>
                  </a:cubicBezTo>
                  <a:cubicBezTo>
                    <a:pt x="1088" y="115"/>
                    <a:pt x="1089" y="116"/>
                    <a:pt x="1090" y="116"/>
                  </a:cubicBezTo>
                  <a:cubicBezTo>
                    <a:pt x="1095" y="108"/>
                    <a:pt x="1106" y="105"/>
                    <a:pt x="1114" y="111"/>
                  </a:cubicBezTo>
                  <a:cubicBezTo>
                    <a:pt x="1122" y="117"/>
                    <a:pt x="1116" y="123"/>
                    <a:pt x="1119" y="131"/>
                  </a:cubicBezTo>
                  <a:cubicBezTo>
                    <a:pt x="1120" y="136"/>
                    <a:pt x="1126" y="139"/>
                    <a:pt x="1128" y="145"/>
                  </a:cubicBezTo>
                  <a:cubicBezTo>
                    <a:pt x="1128" y="145"/>
                    <a:pt x="1128" y="147"/>
                    <a:pt x="1129" y="146"/>
                  </a:cubicBezTo>
                  <a:cubicBezTo>
                    <a:pt x="1134" y="161"/>
                    <a:pt x="1113" y="161"/>
                    <a:pt x="1105" y="160"/>
                  </a:cubicBezTo>
                  <a:cubicBezTo>
                    <a:pt x="1104" y="158"/>
                    <a:pt x="1102" y="156"/>
                    <a:pt x="1101" y="154"/>
                  </a:cubicBezTo>
                  <a:cubicBezTo>
                    <a:pt x="1098" y="145"/>
                    <a:pt x="1098" y="133"/>
                    <a:pt x="1090" y="130"/>
                  </a:cubicBezTo>
                  <a:cubicBezTo>
                    <a:pt x="1076" y="139"/>
                    <a:pt x="1092" y="160"/>
                    <a:pt x="1085" y="177"/>
                  </a:cubicBezTo>
                  <a:cubicBezTo>
                    <a:pt x="1085" y="177"/>
                    <a:pt x="1085" y="177"/>
                    <a:pt x="1085" y="177"/>
                  </a:cubicBezTo>
                  <a:cubicBezTo>
                    <a:pt x="1083" y="175"/>
                    <a:pt x="1080" y="175"/>
                    <a:pt x="1079" y="173"/>
                  </a:cubicBezTo>
                  <a:cubicBezTo>
                    <a:pt x="1075" y="170"/>
                    <a:pt x="1072" y="163"/>
                    <a:pt x="1070" y="156"/>
                  </a:cubicBezTo>
                  <a:cubicBezTo>
                    <a:pt x="1068" y="149"/>
                    <a:pt x="1074" y="143"/>
                    <a:pt x="1072" y="139"/>
                  </a:cubicBezTo>
                  <a:cubicBezTo>
                    <a:pt x="1071" y="139"/>
                    <a:pt x="1071" y="138"/>
                    <a:pt x="1070" y="137"/>
                  </a:cubicBezTo>
                  <a:cubicBezTo>
                    <a:pt x="1065" y="137"/>
                    <a:pt x="1056" y="139"/>
                    <a:pt x="1054" y="144"/>
                  </a:cubicBezTo>
                  <a:cubicBezTo>
                    <a:pt x="1053" y="147"/>
                    <a:pt x="1054" y="149"/>
                    <a:pt x="1053" y="151"/>
                  </a:cubicBezTo>
                  <a:cubicBezTo>
                    <a:pt x="1050" y="156"/>
                    <a:pt x="1042" y="170"/>
                    <a:pt x="1038" y="172"/>
                  </a:cubicBezTo>
                  <a:cubicBezTo>
                    <a:pt x="1034" y="173"/>
                    <a:pt x="1030" y="171"/>
                    <a:pt x="1027" y="169"/>
                  </a:cubicBezTo>
                  <a:cubicBezTo>
                    <a:pt x="1028" y="163"/>
                    <a:pt x="1024" y="158"/>
                    <a:pt x="1021" y="158"/>
                  </a:cubicBezTo>
                  <a:close/>
                  <a:moveTo>
                    <a:pt x="913" y="65"/>
                  </a:moveTo>
                  <a:cubicBezTo>
                    <a:pt x="914" y="65"/>
                    <a:pt x="913" y="65"/>
                    <a:pt x="915" y="65"/>
                  </a:cubicBezTo>
                  <a:cubicBezTo>
                    <a:pt x="919" y="64"/>
                    <a:pt x="929" y="61"/>
                    <a:pt x="931" y="58"/>
                  </a:cubicBezTo>
                  <a:cubicBezTo>
                    <a:pt x="931" y="57"/>
                    <a:pt x="931" y="55"/>
                    <a:pt x="931" y="54"/>
                  </a:cubicBezTo>
                  <a:cubicBezTo>
                    <a:pt x="929" y="49"/>
                    <a:pt x="924" y="45"/>
                    <a:pt x="920" y="43"/>
                  </a:cubicBezTo>
                  <a:cubicBezTo>
                    <a:pt x="920" y="43"/>
                    <a:pt x="920" y="43"/>
                    <a:pt x="919" y="43"/>
                  </a:cubicBezTo>
                  <a:cubicBezTo>
                    <a:pt x="917" y="47"/>
                    <a:pt x="913" y="58"/>
                    <a:pt x="913" y="65"/>
                  </a:cubicBezTo>
                  <a:close/>
                  <a:moveTo>
                    <a:pt x="862" y="136"/>
                  </a:moveTo>
                  <a:cubicBezTo>
                    <a:pt x="863" y="139"/>
                    <a:pt x="864" y="143"/>
                    <a:pt x="865" y="147"/>
                  </a:cubicBezTo>
                  <a:cubicBezTo>
                    <a:pt x="870" y="155"/>
                    <a:pt x="887" y="161"/>
                    <a:pt x="898" y="154"/>
                  </a:cubicBezTo>
                  <a:cubicBezTo>
                    <a:pt x="900" y="149"/>
                    <a:pt x="886" y="129"/>
                    <a:pt x="882" y="126"/>
                  </a:cubicBezTo>
                  <a:cubicBezTo>
                    <a:pt x="886" y="126"/>
                    <a:pt x="890" y="126"/>
                    <a:pt x="894" y="126"/>
                  </a:cubicBezTo>
                  <a:cubicBezTo>
                    <a:pt x="896" y="127"/>
                    <a:pt x="913" y="133"/>
                    <a:pt x="914" y="132"/>
                  </a:cubicBezTo>
                  <a:cubicBezTo>
                    <a:pt x="918" y="129"/>
                    <a:pt x="918" y="106"/>
                    <a:pt x="916" y="105"/>
                  </a:cubicBezTo>
                  <a:cubicBezTo>
                    <a:pt x="914" y="104"/>
                    <a:pt x="913" y="104"/>
                    <a:pt x="912" y="104"/>
                  </a:cubicBezTo>
                  <a:cubicBezTo>
                    <a:pt x="910" y="107"/>
                    <a:pt x="907" y="113"/>
                    <a:pt x="904" y="116"/>
                  </a:cubicBezTo>
                  <a:cubicBezTo>
                    <a:pt x="903" y="116"/>
                    <a:pt x="902" y="116"/>
                    <a:pt x="902" y="116"/>
                  </a:cubicBezTo>
                  <a:cubicBezTo>
                    <a:pt x="900" y="112"/>
                    <a:pt x="897" y="108"/>
                    <a:pt x="895" y="103"/>
                  </a:cubicBezTo>
                  <a:cubicBezTo>
                    <a:pt x="893" y="99"/>
                    <a:pt x="896" y="91"/>
                    <a:pt x="894" y="87"/>
                  </a:cubicBezTo>
                  <a:cubicBezTo>
                    <a:pt x="881" y="85"/>
                    <a:pt x="881" y="95"/>
                    <a:pt x="876" y="101"/>
                  </a:cubicBezTo>
                  <a:cubicBezTo>
                    <a:pt x="869" y="111"/>
                    <a:pt x="862" y="119"/>
                    <a:pt x="862" y="136"/>
                  </a:cubicBezTo>
                  <a:close/>
                  <a:moveTo>
                    <a:pt x="801" y="141"/>
                  </a:moveTo>
                  <a:cubicBezTo>
                    <a:pt x="801" y="139"/>
                    <a:pt x="801" y="137"/>
                    <a:pt x="801" y="134"/>
                  </a:cubicBezTo>
                  <a:cubicBezTo>
                    <a:pt x="804" y="132"/>
                    <a:pt x="806" y="128"/>
                    <a:pt x="810" y="126"/>
                  </a:cubicBezTo>
                  <a:cubicBezTo>
                    <a:pt x="808" y="123"/>
                    <a:pt x="808" y="120"/>
                    <a:pt x="808" y="116"/>
                  </a:cubicBezTo>
                  <a:cubicBezTo>
                    <a:pt x="811" y="116"/>
                    <a:pt x="820" y="118"/>
                    <a:pt x="825" y="116"/>
                  </a:cubicBezTo>
                  <a:cubicBezTo>
                    <a:pt x="830" y="115"/>
                    <a:pt x="851" y="107"/>
                    <a:pt x="854" y="104"/>
                  </a:cubicBezTo>
                  <a:cubicBezTo>
                    <a:pt x="856" y="100"/>
                    <a:pt x="854" y="87"/>
                    <a:pt x="856" y="83"/>
                  </a:cubicBezTo>
                  <a:cubicBezTo>
                    <a:pt x="857" y="81"/>
                    <a:pt x="863" y="72"/>
                    <a:pt x="861" y="69"/>
                  </a:cubicBezTo>
                  <a:cubicBezTo>
                    <a:pt x="856" y="62"/>
                    <a:pt x="835" y="75"/>
                    <a:pt x="835" y="59"/>
                  </a:cubicBezTo>
                  <a:cubicBezTo>
                    <a:pt x="836" y="59"/>
                    <a:pt x="836" y="59"/>
                    <a:pt x="837" y="58"/>
                  </a:cubicBezTo>
                  <a:cubicBezTo>
                    <a:pt x="840" y="58"/>
                    <a:pt x="843" y="59"/>
                    <a:pt x="845" y="60"/>
                  </a:cubicBezTo>
                  <a:cubicBezTo>
                    <a:pt x="850" y="57"/>
                    <a:pt x="865" y="52"/>
                    <a:pt x="868" y="47"/>
                  </a:cubicBezTo>
                  <a:cubicBezTo>
                    <a:pt x="873" y="39"/>
                    <a:pt x="871" y="30"/>
                    <a:pt x="878" y="23"/>
                  </a:cubicBezTo>
                  <a:cubicBezTo>
                    <a:pt x="884" y="23"/>
                    <a:pt x="888" y="24"/>
                    <a:pt x="893" y="26"/>
                  </a:cubicBezTo>
                  <a:cubicBezTo>
                    <a:pt x="890" y="36"/>
                    <a:pt x="882" y="41"/>
                    <a:pt x="878" y="49"/>
                  </a:cubicBezTo>
                  <a:cubicBezTo>
                    <a:pt x="875" y="56"/>
                    <a:pt x="874" y="68"/>
                    <a:pt x="873" y="74"/>
                  </a:cubicBezTo>
                  <a:cubicBezTo>
                    <a:pt x="873" y="76"/>
                    <a:pt x="873" y="78"/>
                    <a:pt x="873" y="80"/>
                  </a:cubicBezTo>
                  <a:cubicBezTo>
                    <a:pt x="872" y="80"/>
                    <a:pt x="870" y="88"/>
                    <a:pt x="870" y="90"/>
                  </a:cubicBezTo>
                  <a:cubicBezTo>
                    <a:pt x="871" y="90"/>
                    <a:pt x="871" y="91"/>
                    <a:pt x="871" y="91"/>
                  </a:cubicBezTo>
                  <a:cubicBezTo>
                    <a:pt x="872" y="91"/>
                    <a:pt x="872" y="90"/>
                    <a:pt x="873" y="90"/>
                  </a:cubicBezTo>
                  <a:cubicBezTo>
                    <a:pt x="873" y="90"/>
                    <a:pt x="873" y="90"/>
                    <a:pt x="874" y="90"/>
                  </a:cubicBezTo>
                  <a:cubicBezTo>
                    <a:pt x="875" y="89"/>
                    <a:pt x="877" y="87"/>
                    <a:pt x="877" y="85"/>
                  </a:cubicBezTo>
                  <a:cubicBezTo>
                    <a:pt x="877" y="84"/>
                    <a:pt x="877" y="83"/>
                    <a:pt x="877" y="82"/>
                  </a:cubicBezTo>
                  <a:cubicBezTo>
                    <a:pt x="878" y="80"/>
                    <a:pt x="880" y="79"/>
                    <a:pt x="881" y="77"/>
                  </a:cubicBezTo>
                  <a:cubicBezTo>
                    <a:pt x="887" y="77"/>
                    <a:pt x="895" y="75"/>
                    <a:pt x="897" y="72"/>
                  </a:cubicBezTo>
                  <a:cubicBezTo>
                    <a:pt x="899" y="67"/>
                    <a:pt x="897" y="58"/>
                    <a:pt x="899" y="55"/>
                  </a:cubicBezTo>
                  <a:cubicBezTo>
                    <a:pt x="901" y="51"/>
                    <a:pt x="904" y="42"/>
                    <a:pt x="905" y="38"/>
                  </a:cubicBezTo>
                  <a:cubicBezTo>
                    <a:pt x="907" y="29"/>
                    <a:pt x="898" y="22"/>
                    <a:pt x="903" y="17"/>
                  </a:cubicBezTo>
                  <a:cubicBezTo>
                    <a:pt x="907" y="13"/>
                    <a:pt x="915" y="19"/>
                    <a:pt x="917" y="21"/>
                  </a:cubicBezTo>
                  <a:cubicBezTo>
                    <a:pt x="921" y="25"/>
                    <a:pt x="916" y="31"/>
                    <a:pt x="918" y="36"/>
                  </a:cubicBezTo>
                  <a:cubicBezTo>
                    <a:pt x="920" y="41"/>
                    <a:pt x="930" y="45"/>
                    <a:pt x="934" y="47"/>
                  </a:cubicBezTo>
                  <a:cubicBezTo>
                    <a:pt x="938" y="48"/>
                    <a:pt x="943" y="48"/>
                    <a:pt x="948" y="49"/>
                  </a:cubicBezTo>
                  <a:cubicBezTo>
                    <a:pt x="948" y="49"/>
                    <a:pt x="949" y="50"/>
                    <a:pt x="949" y="50"/>
                  </a:cubicBezTo>
                  <a:cubicBezTo>
                    <a:pt x="949" y="51"/>
                    <a:pt x="948" y="53"/>
                    <a:pt x="948" y="54"/>
                  </a:cubicBezTo>
                  <a:cubicBezTo>
                    <a:pt x="945" y="60"/>
                    <a:pt x="935" y="64"/>
                    <a:pt x="930" y="67"/>
                  </a:cubicBezTo>
                  <a:cubicBezTo>
                    <a:pt x="926" y="70"/>
                    <a:pt x="924" y="75"/>
                    <a:pt x="921" y="77"/>
                  </a:cubicBezTo>
                  <a:cubicBezTo>
                    <a:pt x="916" y="80"/>
                    <a:pt x="910" y="79"/>
                    <a:pt x="908" y="83"/>
                  </a:cubicBezTo>
                  <a:cubicBezTo>
                    <a:pt x="908" y="85"/>
                    <a:pt x="907" y="85"/>
                    <a:pt x="907" y="87"/>
                  </a:cubicBezTo>
                  <a:cubicBezTo>
                    <a:pt x="905" y="86"/>
                    <a:pt x="906" y="90"/>
                    <a:pt x="906" y="91"/>
                  </a:cubicBezTo>
                  <a:cubicBezTo>
                    <a:pt x="910" y="93"/>
                    <a:pt x="924" y="95"/>
                    <a:pt x="926" y="99"/>
                  </a:cubicBezTo>
                  <a:cubicBezTo>
                    <a:pt x="930" y="105"/>
                    <a:pt x="930" y="119"/>
                    <a:pt x="928" y="129"/>
                  </a:cubicBezTo>
                  <a:cubicBezTo>
                    <a:pt x="927" y="131"/>
                    <a:pt x="926" y="134"/>
                    <a:pt x="927" y="138"/>
                  </a:cubicBezTo>
                  <a:cubicBezTo>
                    <a:pt x="944" y="144"/>
                    <a:pt x="968" y="157"/>
                    <a:pt x="946" y="175"/>
                  </a:cubicBezTo>
                  <a:cubicBezTo>
                    <a:pt x="930" y="175"/>
                    <a:pt x="930" y="166"/>
                    <a:pt x="917" y="161"/>
                  </a:cubicBezTo>
                  <a:cubicBezTo>
                    <a:pt x="915" y="161"/>
                    <a:pt x="906" y="165"/>
                    <a:pt x="905" y="165"/>
                  </a:cubicBezTo>
                  <a:cubicBezTo>
                    <a:pt x="903" y="165"/>
                    <a:pt x="901" y="165"/>
                    <a:pt x="899" y="165"/>
                  </a:cubicBezTo>
                  <a:cubicBezTo>
                    <a:pt x="892" y="168"/>
                    <a:pt x="882" y="170"/>
                    <a:pt x="874" y="168"/>
                  </a:cubicBezTo>
                  <a:cubicBezTo>
                    <a:pt x="872" y="163"/>
                    <a:pt x="867" y="157"/>
                    <a:pt x="863" y="153"/>
                  </a:cubicBezTo>
                  <a:cubicBezTo>
                    <a:pt x="863" y="153"/>
                    <a:pt x="863" y="153"/>
                    <a:pt x="863" y="153"/>
                  </a:cubicBezTo>
                  <a:cubicBezTo>
                    <a:pt x="862" y="154"/>
                    <a:pt x="862" y="154"/>
                    <a:pt x="862" y="154"/>
                  </a:cubicBezTo>
                  <a:cubicBezTo>
                    <a:pt x="862" y="162"/>
                    <a:pt x="869" y="172"/>
                    <a:pt x="864" y="179"/>
                  </a:cubicBezTo>
                  <a:cubicBezTo>
                    <a:pt x="863" y="179"/>
                    <a:pt x="861" y="179"/>
                    <a:pt x="859" y="178"/>
                  </a:cubicBezTo>
                  <a:cubicBezTo>
                    <a:pt x="855" y="176"/>
                    <a:pt x="854" y="171"/>
                    <a:pt x="851" y="167"/>
                  </a:cubicBezTo>
                  <a:cubicBezTo>
                    <a:pt x="850" y="165"/>
                    <a:pt x="850" y="163"/>
                    <a:pt x="849" y="161"/>
                  </a:cubicBezTo>
                  <a:cubicBezTo>
                    <a:pt x="846" y="159"/>
                    <a:pt x="844" y="156"/>
                    <a:pt x="841" y="153"/>
                  </a:cubicBezTo>
                  <a:cubicBezTo>
                    <a:pt x="839" y="151"/>
                    <a:pt x="840" y="146"/>
                    <a:pt x="837" y="144"/>
                  </a:cubicBezTo>
                  <a:cubicBezTo>
                    <a:pt x="834" y="141"/>
                    <a:pt x="817" y="153"/>
                    <a:pt x="809" y="149"/>
                  </a:cubicBezTo>
                  <a:cubicBezTo>
                    <a:pt x="806" y="147"/>
                    <a:pt x="803" y="144"/>
                    <a:pt x="801" y="141"/>
                  </a:cubicBezTo>
                  <a:close/>
                  <a:moveTo>
                    <a:pt x="704" y="44"/>
                  </a:moveTo>
                  <a:cubicBezTo>
                    <a:pt x="705" y="43"/>
                    <a:pt x="706" y="43"/>
                    <a:pt x="707" y="42"/>
                  </a:cubicBezTo>
                  <a:cubicBezTo>
                    <a:pt x="707" y="41"/>
                    <a:pt x="707" y="41"/>
                    <a:pt x="706" y="40"/>
                  </a:cubicBezTo>
                  <a:cubicBezTo>
                    <a:pt x="706" y="40"/>
                    <a:pt x="706" y="40"/>
                    <a:pt x="706" y="40"/>
                  </a:cubicBezTo>
                  <a:cubicBezTo>
                    <a:pt x="706" y="40"/>
                    <a:pt x="706" y="40"/>
                    <a:pt x="705" y="40"/>
                  </a:cubicBezTo>
                  <a:cubicBezTo>
                    <a:pt x="705" y="41"/>
                    <a:pt x="705" y="43"/>
                    <a:pt x="704" y="44"/>
                  </a:cubicBezTo>
                  <a:close/>
                  <a:moveTo>
                    <a:pt x="702" y="45"/>
                  </a:moveTo>
                  <a:cubicBezTo>
                    <a:pt x="702" y="46"/>
                    <a:pt x="703" y="46"/>
                    <a:pt x="703" y="46"/>
                  </a:cubicBezTo>
                  <a:cubicBezTo>
                    <a:pt x="704" y="46"/>
                    <a:pt x="704" y="46"/>
                    <a:pt x="704" y="45"/>
                  </a:cubicBezTo>
                  <a:cubicBezTo>
                    <a:pt x="704" y="45"/>
                    <a:pt x="704" y="45"/>
                    <a:pt x="704" y="45"/>
                  </a:cubicBezTo>
                  <a:cubicBezTo>
                    <a:pt x="704" y="45"/>
                    <a:pt x="704" y="44"/>
                    <a:pt x="704" y="44"/>
                  </a:cubicBezTo>
                  <a:cubicBezTo>
                    <a:pt x="704" y="44"/>
                    <a:pt x="703" y="43"/>
                    <a:pt x="703" y="43"/>
                  </a:cubicBezTo>
                  <a:cubicBezTo>
                    <a:pt x="703" y="43"/>
                    <a:pt x="703" y="44"/>
                    <a:pt x="702" y="44"/>
                  </a:cubicBezTo>
                  <a:cubicBezTo>
                    <a:pt x="702" y="45"/>
                    <a:pt x="702" y="45"/>
                    <a:pt x="702" y="45"/>
                  </a:cubicBezTo>
                  <a:close/>
                  <a:moveTo>
                    <a:pt x="637" y="47"/>
                  </a:moveTo>
                  <a:cubicBezTo>
                    <a:pt x="637" y="41"/>
                    <a:pt x="637" y="35"/>
                    <a:pt x="639" y="30"/>
                  </a:cubicBezTo>
                  <a:cubicBezTo>
                    <a:pt x="639" y="27"/>
                    <a:pt x="639" y="25"/>
                    <a:pt x="638" y="23"/>
                  </a:cubicBezTo>
                  <a:cubicBezTo>
                    <a:pt x="640" y="23"/>
                    <a:pt x="647" y="21"/>
                    <a:pt x="647" y="21"/>
                  </a:cubicBezTo>
                  <a:cubicBezTo>
                    <a:pt x="652" y="29"/>
                    <a:pt x="651" y="39"/>
                    <a:pt x="658" y="45"/>
                  </a:cubicBezTo>
                  <a:cubicBezTo>
                    <a:pt x="658" y="48"/>
                    <a:pt x="658" y="51"/>
                    <a:pt x="658" y="55"/>
                  </a:cubicBezTo>
                  <a:cubicBezTo>
                    <a:pt x="656" y="55"/>
                    <a:pt x="654" y="58"/>
                    <a:pt x="653" y="59"/>
                  </a:cubicBezTo>
                  <a:cubicBezTo>
                    <a:pt x="643" y="59"/>
                    <a:pt x="640" y="53"/>
                    <a:pt x="637" y="47"/>
                  </a:cubicBezTo>
                  <a:close/>
                  <a:moveTo>
                    <a:pt x="621" y="118"/>
                  </a:moveTo>
                  <a:cubicBezTo>
                    <a:pt x="621" y="113"/>
                    <a:pt x="621" y="109"/>
                    <a:pt x="621" y="105"/>
                  </a:cubicBezTo>
                  <a:cubicBezTo>
                    <a:pt x="628" y="104"/>
                    <a:pt x="632" y="97"/>
                    <a:pt x="636" y="92"/>
                  </a:cubicBezTo>
                  <a:cubicBezTo>
                    <a:pt x="640" y="85"/>
                    <a:pt x="652" y="76"/>
                    <a:pt x="660" y="71"/>
                  </a:cubicBezTo>
                  <a:cubicBezTo>
                    <a:pt x="663" y="70"/>
                    <a:pt x="678" y="62"/>
                    <a:pt x="677" y="61"/>
                  </a:cubicBezTo>
                  <a:cubicBezTo>
                    <a:pt x="680" y="60"/>
                    <a:pt x="693" y="54"/>
                    <a:pt x="694" y="51"/>
                  </a:cubicBezTo>
                  <a:cubicBezTo>
                    <a:pt x="694" y="50"/>
                    <a:pt x="694" y="50"/>
                    <a:pt x="694" y="50"/>
                  </a:cubicBezTo>
                  <a:cubicBezTo>
                    <a:pt x="692" y="49"/>
                    <a:pt x="681" y="45"/>
                    <a:pt x="680" y="44"/>
                  </a:cubicBezTo>
                  <a:cubicBezTo>
                    <a:pt x="678" y="43"/>
                    <a:pt x="676" y="39"/>
                    <a:pt x="675" y="39"/>
                  </a:cubicBezTo>
                  <a:cubicBezTo>
                    <a:pt x="675" y="38"/>
                    <a:pt x="675" y="37"/>
                    <a:pt x="675" y="37"/>
                  </a:cubicBezTo>
                  <a:cubicBezTo>
                    <a:pt x="684" y="39"/>
                    <a:pt x="702" y="36"/>
                    <a:pt x="707" y="33"/>
                  </a:cubicBezTo>
                  <a:cubicBezTo>
                    <a:pt x="709" y="31"/>
                    <a:pt x="712" y="28"/>
                    <a:pt x="716" y="27"/>
                  </a:cubicBezTo>
                  <a:cubicBezTo>
                    <a:pt x="721" y="26"/>
                    <a:pt x="736" y="34"/>
                    <a:pt x="739" y="36"/>
                  </a:cubicBezTo>
                  <a:cubicBezTo>
                    <a:pt x="739" y="38"/>
                    <a:pt x="738" y="39"/>
                    <a:pt x="738" y="41"/>
                  </a:cubicBezTo>
                  <a:cubicBezTo>
                    <a:pt x="736" y="42"/>
                    <a:pt x="734" y="44"/>
                    <a:pt x="732" y="45"/>
                  </a:cubicBezTo>
                  <a:cubicBezTo>
                    <a:pt x="731" y="45"/>
                    <a:pt x="730" y="45"/>
                    <a:pt x="730" y="45"/>
                  </a:cubicBezTo>
                  <a:cubicBezTo>
                    <a:pt x="724" y="47"/>
                    <a:pt x="709" y="51"/>
                    <a:pt x="705" y="55"/>
                  </a:cubicBezTo>
                  <a:cubicBezTo>
                    <a:pt x="706" y="56"/>
                    <a:pt x="706" y="57"/>
                    <a:pt x="706" y="58"/>
                  </a:cubicBezTo>
                  <a:cubicBezTo>
                    <a:pt x="708" y="59"/>
                    <a:pt x="710" y="60"/>
                    <a:pt x="712" y="61"/>
                  </a:cubicBezTo>
                  <a:cubicBezTo>
                    <a:pt x="713" y="61"/>
                    <a:pt x="715" y="61"/>
                    <a:pt x="717" y="61"/>
                  </a:cubicBezTo>
                  <a:cubicBezTo>
                    <a:pt x="724" y="65"/>
                    <a:pt x="744" y="92"/>
                    <a:pt x="730" y="103"/>
                  </a:cubicBezTo>
                  <a:cubicBezTo>
                    <a:pt x="728" y="104"/>
                    <a:pt x="716" y="108"/>
                    <a:pt x="717" y="108"/>
                  </a:cubicBezTo>
                  <a:cubicBezTo>
                    <a:pt x="711" y="111"/>
                    <a:pt x="705" y="106"/>
                    <a:pt x="702" y="111"/>
                  </a:cubicBezTo>
                  <a:cubicBezTo>
                    <a:pt x="702" y="114"/>
                    <a:pt x="702" y="117"/>
                    <a:pt x="702" y="120"/>
                  </a:cubicBezTo>
                  <a:cubicBezTo>
                    <a:pt x="699" y="125"/>
                    <a:pt x="694" y="130"/>
                    <a:pt x="690" y="134"/>
                  </a:cubicBezTo>
                  <a:cubicBezTo>
                    <a:pt x="690" y="136"/>
                    <a:pt x="690" y="137"/>
                    <a:pt x="691" y="137"/>
                  </a:cubicBezTo>
                  <a:cubicBezTo>
                    <a:pt x="692" y="139"/>
                    <a:pt x="695" y="139"/>
                    <a:pt x="697" y="139"/>
                  </a:cubicBezTo>
                  <a:cubicBezTo>
                    <a:pt x="698" y="138"/>
                    <a:pt x="699" y="137"/>
                    <a:pt x="700" y="134"/>
                  </a:cubicBezTo>
                  <a:cubicBezTo>
                    <a:pt x="711" y="134"/>
                    <a:pt x="716" y="138"/>
                    <a:pt x="726" y="140"/>
                  </a:cubicBezTo>
                  <a:cubicBezTo>
                    <a:pt x="727" y="143"/>
                    <a:pt x="730" y="149"/>
                    <a:pt x="729" y="151"/>
                  </a:cubicBezTo>
                  <a:cubicBezTo>
                    <a:pt x="728" y="152"/>
                    <a:pt x="727" y="154"/>
                    <a:pt x="725" y="155"/>
                  </a:cubicBezTo>
                  <a:cubicBezTo>
                    <a:pt x="716" y="158"/>
                    <a:pt x="712" y="149"/>
                    <a:pt x="705" y="150"/>
                  </a:cubicBezTo>
                  <a:cubicBezTo>
                    <a:pt x="704" y="149"/>
                    <a:pt x="700" y="153"/>
                    <a:pt x="699" y="155"/>
                  </a:cubicBezTo>
                  <a:cubicBezTo>
                    <a:pt x="698" y="157"/>
                    <a:pt x="700" y="159"/>
                    <a:pt x="700" y="160"/>
                  </a:cubicBezTo>
                  <a:cubicBezTo>
                    <a:pt x="700" y="162"/>
                    <a:pt x="700" y="164"/>
                    <a:pt x="700" y="166"/>
                  </a:cubicBezTo>
                  <a:cubicBezTo>
                    <a:pt x="702" y="174"/>
                    <a:pt x="698" y="180"/>
                    <a:pt x="692" y="183"/>
                  </a:cubicBezTo>
                  <a:cubicBezTo>
                    <a:pt x="685" y="187"/>
                    <a:pt x="666" y="181"/>
                    <a:pt x="662" y="179"/>
                  </a:cubicBezTo>
                  <a:cubicBezTo>
                    <a:pt x="662" y="177"/>
                    <a:pt x="653" y="173"/>
                    <a:pt x="651" y="173"/>
                  </a:cubicBezTo>
                  <a:cubicBezTo>
                    <a:pt x="651" y="172"/>
                    <a:pt x="652" y="172"/>
                    <a:pt x="652" y="172"/>
                  </a:cubicBezTo>
                  <a:cubicBezTo>
                    <a:pt x="660" y="170"/>
                    <a:pt x="676" y="168"/>
                    <a:pt x="683" y="163"/>
                  </a:cubicBezTo>
                  <a:cubicBezTo>
                    <a:pt x="685" y="162"/>
                    <a:pt x="692" y="157"/>
                    <a:pt x="689" y="155"/>
                  </a:cubicBezTo>
                  <a:cubicBezTo>
                    <a:pt x="685" y="154"/>
                    <a:pt x="675" y="155"/>
                    <a:pt x="672" y="157"/>
                  </a:cubicBezTo>
                  <a:cubicBezTo>
                    <a:pt x="668" y="159"/>
                    <a:pt x="653" y="154"/>
                    <a:pt x="652" y="153"/>
                  </a:cubicBezTo>
                  <a:cubicBezTo>
                    <a:pt x="650" y="152"/>
                    <a:pt x="650" y="151"/>
                    <a:pt x="649" y="149"/>
                  </a:cubicBezTo>
                  <a:cubicBezTo>
                    <a:pt x="649" y="148"/>
                    <a:pt x="649" y="148"/>
                    <a:pt x="650" y="147"/>
                  </a:cubicBezTo>
                  <a:cubicBezTo>
                    <a:pt x="660" y="147"/>
                    <a:pt x="674" y="146"/>
                    <a:pt x="684" y="144"/>
                  </a:cubicBezTo>
                  <a:cubicBezTo>
                    <a:pt x="685" y="143"/>
                    <a:pt x="685" y="142"/>
                    <a:pt x="686" y="141"/>
                  </a:cubicBezTo>
                  <a:cubicBezTo>
                    <a:pt x="686" y="141"/>
                    <a:pt x="686" y="141"/>
                    <a:pt x="686" y="140"/>
                  </a:cubicBezTo>
                  <a:cubicBezTo>
                    <a:pt x="684" y="139"/>
                    <a:pt x="684" y="138"/>
                    <a:pt x="682" y="137"/>
                  </a:cubicBezTo>
                  <a:cubicBezTo>
                    <a:pt x="682" y="133"/>
                    <a:pt x="681" y="129"/>
                    <a:pt x="683" y="125"/>
                  </a:cubicBezTo>
                  <a:cubicBezTo>
                    <a:pt x="685" y="122"/>
                    <a:pt x="691" y="115"/>
                    <a:pt x="690" y="111"/>
                  </a:cubicBezTo>
                  <a:cubicBezTo>
                    <a:pt x="690" y="109"/>
                    <a:pt x="689" y="109"/>
                    <a:pt x="688" y="109"/>
                  </a:cubicBezTo>
                  <a:cubicBezTo>
                    <a:pt x="680" y="105"/>
                    <a:pt x="670" y="123"/>
                    <a:pt x="665" y="118"/>
                  </a:cubicBezTo>
                  <a:cubicBezTo>
                    <a:pt x="666" y="112"/>
                    <a:pt x="667" y="106"/>
                    <a:pt x="670" y="102"/>
                  </a:cubicBezTo>
                  <a:cubicBezTo>
                    <a:pt x="675" y="96"/>
                    <a:pt x="690" y="97"/>
                    <a:pt x="695" y="102"/>
                  </a:cubicBezTo>
                  <a:cubicBezTo>
                    <a:pt x="701" y="102"/>
                    <a:pt x="703" y="100"/>
                    <a:pt x="707" y="98"/>
                  </a:cubicBezTo>
                  <a:cubicBezTo>
                    <a:pt x="711" y="95"/>
                    <a:pt x="717" y="94"/>
                    <a:pt x="720" y="90"/>
                  </a:cubicBezTo>
                  <a:cubicBezTo>
                    <a:pt x="720" y="89"/>
                    <a:pt x="720" y="88"/>
                    <a:pt x="720" y="89"/>
                  </a:cubicBezTo>
                  <a:cubicBezTo>
                    <a:pt x="726" y="78"/>
                    <a:pt x="710" y="68"/>
                    <a:pt x="705" y="66"/>
                  </a:cubicBezTo>
                  <a:cubicBezTo>
                    <a:pt x="694" y="63"/>
                    <a:pt x="681" y="76"/>
                    <a:pt x="678" y="81"/>
                  </a:cubicBezTo>
                  <a:cubicBezTo>
                    <a:pt x="670" y="91"/>
                    <a:pt x="657" y="97"/>
                    <a:pt x="649" y="107"/>
                  </a:cubicBezTo>
                  <a:cubicBezTo>
                    <a:pt x="645" y="112"/>
                    <a:pt x="646" y="118"/>
                    <a:pt x="644" y="123"/>
                  </a:cubicBezTo>
                  <a:cubicBezTo>
                    <a:pt x="643" y="127"/>
                    <a:pt x="640" y="131"/>
                    <a:pt x="639" y="133"/>
                  </a:cubicBezTo>
                  <a:cubicBezTo>
                    <a:pt x="632" y="134"/>
                    <a:pt x="625" y="130"/>
                    <a:pt x="623" y="125"/>
                  </a:cubicBezTo>
                  <a:cubicBezTo>
                    <a:pt x="621" y="123"/>
                    <a:pt x="623" y="120"/>
                    <a:pt x="621" y="118"/>
                  </a:cubicBezTo>
                  <a:close/>
                  <a:moveTo>
                    <a:pt x="537" y="94"/>
                  </a:moveTo>
                  <a:cubicBezTo>
                    <a:pt x="538" y="94"/>
                    <a:pt x="540" y="93"/>
                    <a:pt x="540" y="92"/>
                  </a:cubicBezTo>
                  <a:cubicBezTo>
                    <a:pt x="541" y="91"/>
                    <a:pt x="540" y="90"/>
                    <a:pt x="540" y="89"/>
                  </a:cubicBezTo>
                  <a:cubicBezTo>
                    <a:pt x="539" y="90"/>
                    <a:pt x="539" y="90"/>
                    <a:pt x="539" y="90"/>
                  </a:cubicBezTo>
                  <a:cubicBezTo>
                    <a:pt x="538" y="91"/>
                    <a:pt x="538" y="93"/>
                    <a:pt x="537" y="94"/>
                  </a:cubicBezTo>
                  <a:close/>
                  <a:moveTo>
                    <a:pt x="503" y="79"/>
                  </a:moveTo>
                  <a:cubicBezTo>
                    <a:pt x="504" y="80"/>
                    <a:pt x="505" y="81"/>
                    <a:pt x="507" y="79"/>
                  </a:cubicBezTo>
                  <a:cubicBezTo>
                    <a:pt x="507" y="77"/>
                    <a:pt x="508" y="77"/>
                    <a:pt x="508" y="75"/>
                  </a:cubicBezTo>
                  <a:cubicBezTo>
                    <a:pt x="508" y="75"/>
                    <a:pt x="507" y="75"/>
                    <a:pt x="507" y="74"/>
                  </a:cubicBezTo>
                  <a:cubicBezTo>
                    <a:pt x="506" y="75"/>
                    <a:pt x="505" y="75"/>
                    <a:pt x="504" y="75"/>
                  </a:cubicBezTo>
                  <a:cubicBezTo>
                    <a:pt x="504" y="77"/>
                    <a:pt x="504" y="77"/>
                    <a:pt x="503" y="79"/>
                  </a:cubicBezTo>
                  <a:close/>
                  <a:moveTo>
                    <a:pt x="491" y="115"/>
                  </a:moveTo>
                  <a:cubicBezTo>
                    <a:pt x="496" y="117"/>
                    <a:pt x="504" y="111"/>
                    <a:pt x="507" y="108"/>
                  </a:cubicBezTo>
                  <a:cubicBezTo>
                    <a:pt x="506" y="107"/>
                    <a:pt x="506" y="105"/>
                    <a:pt x="506" y="104"/>
                  </a:cubicBezTo>
                  <a:cubicBezTo>
                    <a:pt x="505" y="104"/>
                    <a:pt x="505" y="103"/>
                    <a:pt x="504" y="103"/>
                  </a:cubicBezTo>
                  <a:cubicBezTo>
                    <a:pt x="501" y="105"/>
                    <a:pt x="494" y="109"/>
                    <a:pt x="491" y="113"/>
                  </a:cubicBezTo>
                  <a:cubicBezTo>
                    <a:pt x="491" y="113"/>
                    <a:pt x="491" y="114"/>
                    <a:pt x="491" y="115"/>
                  </a:cubicBezTo>
                  <a:close/>
                  <a:moveTo>
                    <a:pt x="460" y="78"/>
                  </a:moveTo>
                  <a:cubicBezTo>
                    <a:pt x="461" y="79"/>
                    <a:pt x="462" y="79"/>
                    <a:pt x="463" y="79"/>
                  </a:cubicBezTo>
                  <a:cubicBezTo>
                    <a:pt x="466" y="77"/>
                    <a:pt x="468" y="75"/>
                    <a:pt x="470" y="73"/>
                  </a:cubicBezTo>
                  <a:cubicBezTo>
                    <a:pt x="470" y="71"/>
                    <a:pt x="470" y="71"/>
                    <a:pt x="470" y="69"/>
                  </a:cubicBezTo>
                  <a:cubicBezTo>
                    <a:pt x="468" y="69"/>
                    <a:pt x="467" y="70"/>
                    <a:pt x="466" y="70"/>
                  </a:cubicBezTo>
                  <a:cubicBezTo>
                    <a:pt x="464" y="71"/>
                    <a:pt x="461" y="74"/>
                    <a:pt x="460" y="78"/>
                  </a:cubicBezTo>
                  <a:close/>
                  <a:moveTo>
                    <a:pt x="453" y="106"/>
                  </a:moveTo>
                  <a:cubicBezTo>
                    <a:pt x="454" y="106"/>
                    <a:pt x="454" y="106"/>
                    <a:pt x="455" y="106"/>
                  </a:cubicBezTo>
                  <a:cubicBezTo>
                    <a:pt x="457" y="103"/>
                    <a:pt x="473" y="90"/>
                    <a:pt x="469" y="87"/>
                  </a:cubicBezTo>
                  <a:cubicBezTo>
                    <a:pt x="458" y="82"/>
                    <a:pt x="453" y="96"/>
                    <a:pt x="453" y="106"/>
                  </a:cubicBezTo>
                  <a:close/>
                  <a:moveTo>
                    <a:pt x="438" y="93"/>
                  </a:moveTo>
                  <a:cubicBezTo>
                    <a:pt x="439" y="93"/>
                    <a:pt x="440" y="94"/>
                    <a:pt x="440" y="95"/>
                  </a:cubicBezTo>
                  <a:cubicBezTo>
                    <a:pt x="442" y="95"/>
                    <a:pt x="443" y="95"/>
                    <a:pt x="444" y="95"/>
                  </a:cubicBezTo>
                  <a:cubicBezTo>
                    <a:pt x="445" y="94"/>
                    <a:pt x="446" y="93"/>
                    <a:pt x="446" y="92"/>
                  </a:cubicBezTo>
                  <a:cubicBezTo>
                    <a:pt x="445" y="91"/>
                    <a:pt x="444" y="91"/>
                    <a:pt x="444" y="90"/>
                  </a:cubicBezTo>
                  <a:cubicBezTo>
                    <a:pt x="444" y="91"/>
                    <a:pt x="439" y="91"/>
                    <a:pt x="438" y="92"/>
                  </a:cubicBezTo>
                  <a:cubicBezTo>
                    <a:pt x="438" y="92"/>
                    <a:pt x="438" y="92"/>
                    <a:pt x="438" y="93"/>
                  </a:cubicBezTo>
                  <a:close/>
                  <a:moveTo>
                    <a:pt x="425" y="130"/>
                  </a:moveTo>
                  <a:cubicBezTo>
                    <a:pt x="429" y="129"/>
                    <a:pt x="448" y="117"/>
                    <a:pt x="439" y="112"/>
                  </a:cubicBezTo>
                  <a:cubicBezTo>
                    <a:pt x="438" y="112"/>
                    <a:pt x="438" y="112"/>
                    <a:pt x="437" y="112"/>
                  </a:cubicBezTo>
                  <a:cubicBezTo>
                    <a:pt x="435" y="119"/>
                    <a:pt x="428" y="123"/>
                    <a:pt x="425" y="130"/>
                  </a:cubicBezTo>
                  <a:close/>
                  <a:moveTo>
                    <a:pt x="398" y="150"/>
                  </a:moveTo>
                  <a:cubicBezTo>
                    <a:pt x="398" y="144"/>
                    <a:pt x="399" y="138"/>
                    <a:pt x="399" y="133"/>
                  </a:cubicBezTo>
                  <a:cubicBezTo>
                    <a:pt x="403" y="131"/>
                    <a:pt x="426" y="102"/>
                    <a:pt x="429" y="97"/>
                  </a:cubicBezTo>
                  <a:cubicBezTo>
                    <a:pt x="428" y="96"/>
                    <a:pt x="428" y="96"/>
                    <a:pt x="426" y="96"/>
                  </a:cubicBezTo>
                  <a:cubicBezTo>
                    <a:pt x="424" y="97"/>
                    <a:pt x="405" y="104"/>
                    <a:pt x="401" y="101"/>
                  </a:cubicBezTo>
                  <a:cubicBezTo>
                    <a:pt x="400" y="100"/>
                    <a:pt x="400" y="100"/>
                    <a:pt x="400" y="100"/>
                  </a:cubicBezTo>
                  <a:cubicBezTo>
                    <a:pt x="400" y="86"/>
                    <a:pt x="411" y="79"/>
                    <a:pt x="418" y="74"/>
                  </a:cubicBezTo>
                  <a:cubicBezTo>
                    <a:pt x="424" y="70"/>
                    <a:pt x="428" y="65"/>
                    <a:pt x="432" y="60"/>
                  </a:cubicBezTo>
                  <a:cubicBezTo>
                    <a:pt x="437" y="54"/>
                    <a:pt x="450" y="45"/>
                    <a:pt x="453" y="38"/>
                  </a:cubicBezTo>
                  <a:cubicBezTo>
                    <a:pt x="454" y="34"/>
                    <a:pt x="454" y="29"/>
                    <a:pt x="454" y="25"/>
                  </a:cubicBezTo>
                  <a:cubicBezTo>
                    <a:pt x="462" y="22"/>
                    <a:pt x="468" y="24"/>
                    <a:pt x="473" y="28"/>
                  </a:cubicBezTo>
                  <a:cubicBezTo>
                    <a:pt x="468" y="46"/>
                    <a:pt x="437" y="68"/>
                    <a:pt x="423" y="81"/>
                  </a:cubicBezTo>
                  <a:cubicBezTo>
                    <a:pt x="420" y="84"/>
                    <a:pt x="416" y="86"/>
                    <a:pt x="413" y="89"/>
                  </a:cubicBezTo>
                  <a:cubicBezTo>
                    <a:pt x="413" y="90"/>
                    <a:pt x="413" y="90"/>
                    <a:pt x="414" y="90"/>
                  </a:cubicBezTo>
                  <a:cubicBezTo>
                    <a:pt x="419" y="90"/>
                    <a:pt x="426" y="88"/>
                    <a:pt x="430" y="86"/>
                  </a:cubicBezTo>
                  <a:cubicBezTo>
                    <a:pt x="436" y="85"/>
                    <a:pt x="441" y="85"/>
                    <a:pt x="447" y="84"/>
                  </a:cubicBezTo>
                  <a:cubicBezTo>
                    <a:pt x="451" y="81"/>
                    <a:pt x="451" y="77"/>
                    <a:pt x="453" y="73"/>
                  </a:cubicBezTo>
                  <a:cubicBezTo>
                    <a:pt x="457" y="67"/>
                    <a:pt x="460" y="60"/>
                    <a:pt x="466" y="55"/>
                  </a:cubicBezTo>
                  <a:cubicBezTo>
                    <a:pt x="469" y="55"/>
                    <a:pt x="472" y="55"/>
                    <a:pt x="474" y="55"/>
                  </a:cubicBezTo>
                  <a:cubicBezTo>
                    <a:pt x="475" y="57"/>
                    <a:pt x="477" y="58"/>
                    <a:pt x="478" y="59"/>
                  </a:cubicBezTo>
                  <a:cubicBezTo>
                    <a:pt x="481" y="63"/>
                    <a:pt x="483" y="67"/>
                    <a:pt x="485" y="71"/>
                  </a:cubicBezTo>
                  <a:cubicBezTo>
                    <a:pt x="488" y="69"/>
                    <a:pt x="495" y="62"/>
                    <a:pt x="492" y="57"/>
                  </a:cubicBezTo>
                  <a:cubicBezTo>
                    <a:pt x="491" y="54"/>
                    <a:pt x="488" y="53"/>
                    <a:pt x="490" y="49"/>
                  </a:cubicBezTo>
                  <a:cubicBezTo>
                    <a:pt x="490" y="46"/>
                    <a:pt x="498" y="42"/>
                    <a:pt x="502" y="43"/>
                  </a:cubicBezTo>
                  <a:cubicBezTo>
                    <a:pt x="502" y="47"/>
                    <a:pt x="506" y="51"/>
                    <a:pt x="508" y="53"/>
                  </a:cubicBezTo>
                  <a:cubicBezTo>
                    <a:pt x="515" y="55"/>
                    <a:pt x="513" y="47"/>
                    <a:pt x="514" y="43"/>
                  </a:cubicBezTo>
                  <a:cubicBezTo>
                    <a:pt x="517" y="34"/>
                    <a:pt x="512" y="13"/>
                    <a:pt x="524" y="13"/>
                  </a:cubicBezTo>
                  <a:cubicBezTo>
                    <a:pt x="525" y="15"/>
                    <a:pt x="530" y="19"/>
                    <a:pt x="532" y="21"/>
                  </a:cubicBezTo>
                  <a:cubicBezTo>
                    <a:pt x="532" y="21"/>
                    <a:pt x="532" y="21"/>
                    <a:pt x="533" y="21"/>
                  </a:cubicBezTo>
                  <a:cubicBezTo>
                    <a:pt x="535" y="25"/>
                    <a:pt x="536" y="27"/>
                    <a:pt x="539" y="30"/>
                  </a:cubicBezTo>
                  <a:cubicBezTo>
                    <a:pt x="541" y="34"/>
                    <a:pt x="544" y="42"/>
                    <a:pt x="545" y="47"/>
                  </a:cubicBezTo>
                  <a:cubicBezTo>
                    <a:pt x="546" y="51"/>
                    <a:pt x="542" y="54"/>
                    <a:pt x="543" y="59"/>
                  </a:cubicBezTo>
                  <a:cubicBezTo>
                    <a:pt x="546" y="65"/>
                    <a:pt x="553" y="69"/>
                    <a:pt x="556" y="75"/>
                  </a:cubicBezTo>
                  <a:cubicBezTo>
                    <a:pt x="558" y="79"/>
                    <a:pt x="558" y="83"/>
                    <a:pt x="560" y="85"/>
                  </a:cubicBezTo>
                  <a:cubicBezTo>
                    <a:pt x="564" y="89"/>
                    <a:pt x="570" y="91"/>
                    <a:pt x="574" y="95"/>
                  </a:cubicBezTo>
                  <a:cubicBezTo>
                    <a:pt x="574" y="97"/>
                    <a:pt x="574" y="98"/>
                    <a:pt x="574" y="99"/>
                  </a:cubicBezTo>
                  <a:cubicBezTo>
                    <a:pt x="572" y="100"/>
                    <a:pt x="570" y="102"/>
                    <a:pt x="568" y="103"/>
                  </a:cubicBezTo>
                  <a:cubicBezTo>
                    <a:pt x="565" y="105"/>
                    <a:pt x="561" y="104"/>
                    <a:pt x="559" y="105"/>
                  </a:cubicBezTo>
                  <a:cubicBezTo>
                    <a:pt x="552" y="106"/>
                    <a:pt x="543" y="109"/>
                    <a:pt x="539" y="114"/>
                  </a:cubicBezTo>
                  <a:cubicBezTo>
                    <a:pt x="536" y="117"/>
                    <a:pt x="536" y="135"/>
                    <a:pt x="535" y="141"/>
                  </a:cubicBezTo>
                  <a:cubicBezTo>
                    <a:pt x="535" y="143"/>
                    <a:pt x="534" y="145"/>
                    <a:pt x="534" y="148"/>
                  </a:cubicBezTo>
                  <a:cubicBezTo>
                    <a:pt x="532" y="152"/>
                    <a:pt x="531" y="158"/>
                    <a:pt x="530" y="163"/>
                  </a:cubicBezTo>
                  <a:cubicBezTo>
                    <a:pt x="530" y="164"/>
                    <a:pt x="530" y="165"/>
                    <a:pt x="530" y="166"/>
                  </a:cubicBezTo>
                  <a:cubicBezTo>
                    <a:pt x="526" y="174"/>
                    <a:pt x="524" y="181"/>
                    <a:pt x="520" y="187"/>
                  </a:cubicBezTo>
                  <a:cubicBezTo>
                    <a:pt x="520" y="190"/>
                    <a:pt x="520" y="193"/>
                    <a:pt x="520" y="195"/>
                  </a:cubicBezTo>
                  <a:cubicBezTo>
                    <a:pt x="519" y="195"/>
                    <a:pt x="519" y="195"/>
                    <a:pt x="519" y="195"/>
                  </a:cubicBezTo>
                  <a:cubicBezTo>
                    <a:pt x="518" y="193"/>
                    <a:pt x="515" y="191"/>
                    <a:pt x="514" y="189"/>
                  </a:cubicBezTo>
                  <a:cubicBezTo>
                    <a:pt x="511" y="185"/>
                    <a:pt x="511" y="181"/>
                    <a:pt x="509" y="177"/>
                  </a:cubicBezTo>
                  <a:cubicBezTo>
                    <a:pt x="509" y="175"/>
                    <a:pt x="509" y="173"/>
                    <a:pt x="509" y="171"/>
                  </a:cubicBezTo>
                  <a:cubicBezTo>
                    <a:pt x="507" y="163"/>
                    <a:pt x="509" y="147"/>
                    <a:pt x="508" y="135"/>
                  </a:cubicBezTo>
                  <a:cubicBezTo>
                    <a:pt x="507" y="135"/>
                    <a:pt x="506" y="135"/>
                    <a:pt x="507" y="134"/>
                  </a:cubicBezTo>
                  <a:cubicBezTo>
                    <a:pt x="497" y="136"/>
                    <a:pt x="489" y="139"/>
                    <a:pt x="481" y="142"/>
                  </a:cubicBezTo>
                  <a:cubicBezTo>
                    <a:pt x="476" y="142"/>
                    <a:pt x="472" y="143"/>
                    <a:pt x="467" y="143"/>
                  </a:cubicBezTo>
                  <a:cubicBezTo>
                    <a:pt x="462" y="138"/>
                    <a:pt x="463" y="125"/>
                    <a:pt x="465" y="119"/>
                  </a:cubicBezTo>
                  <a:cubicBezTo>
                    <a:pt x="470" y="117"/>
                    <a:pt x="476" y="112"/>
                    <a:pt x="478" y="108"/>
                  </a:cubicBezTo>
                  <a:cubicBezTo>
                    <a:pt x="478" y="107"/>
                    <a:pt x="478" y="105"/>
                    <a:pt x="478" y="104"/>
                  </a:cubicBezTo>
                  <a:cubicBezTo>
                    <a:pt x="484" y="97"/>
                    <a:pt x="492" y="90"/>
                    <a:pt x="488" y="77"/>
                  </a:cubicBezTo>
                  <a:cubicBezTo>
                    <a:pt x="488" y="77"/>
                    <a:pt x="488" y="77"/>
                    <a:pt x="487" y="77"/>
                  </a:cubicBezTo>
                  <a:cubicBezTo>
                    <a:pt x="473" y="87"/>
                    <a:pt x="476" y="96"/>
                    <a:pt x="467" y="109"/>
                  </a:cubicBezTo>
                  <a:cubicBezTo>
                    <a:pt x="461" y="117"/>
                    <a:pt x="456" y="117"/>
                    <a:pt x="452" y="129"/>
                  </a:cubicBezTo>
                  <a:cubicBezTo>
                    <a:pt x="448" y="140"/>
                    <a:pt x="457" y="156"/>
                    <a:pt x="457" y="165"/>
                  </a:cubicBezTo>
                  <a:cubicBezTo>
                    <a:pt x="455" y="165"/>
                    <a:pt x="455" y="167"/>
                    <a:pt x="454" y="167"/>
                  </a:cubicBezTo>
                  <a:cubicBezTo>
                    <a:pt x="452" y="167"/>
                    <a:pt x="452" y="167"/>
                    <a:pt x="450" y="167"/>
                  </a:cubicBezTo>
                  <a:cubicBezTo>
                    <a:pt x="447" y="163"/>
                    <a:pt x="444" y="159"/>
                    <a:pt x="442" y="153"/>
                  </a:cubicBezTo>
                  <a:cubicBezTo>
                    <a:pt x="440" y="149"/>
                    <a:pt x="441" y="145"/>
                    <a:pt x="439" y="141"/>
                  </a:cubicBezTo>
                  <a:cubicBezTo>
                    <a:pt x="438" y="141"/>
                    <a:pt x="438" y="141"/>
                    <a:pt x="437" y="141"/>
                  </a:cubicBezTo>
                  <a:cubicBezTo>
                    <a:pt x="431" y="151"/>
                    <a:pt x="418" y="157"/>
                    <a:pt x="402" y="157"/>
                  </a:cubicBezTo>
                  <a:cubicBezTo>
                    <a:pt x="402" y="156"/>
                    <a:pt x="400" y="155"/>
                    <a:pt x="400" y="155"/>
                  </a:cubicBezTo>
                  <a:cubicBezTo>
                    <a:pt x="398" y="153"/>
                    <a:pt x="398" y="151"/>
                    <a:pt x="398" y="150"/>
                  </a:cubicBezTo>
                  <a:close/>
                  <a:moveTo>
                    <a:pt x="278" y="104"/>
                  </a:moveTo>
                  <a:cubicBezTo>
                    <a:pt x="279" y="106"/>
                    <a:pt x="280" y="109"/>
                    <a:pt x="281" y="111"/>
                  </a:cubicBezTo>
                  <a:cubicBezTo>
                    <a:pt x="282" y="111"/>
                    <a:pt x="282" y="111"/>
                    <a:pt x="282" y="111"/>
                  </a:cubicBezTo>
                  <a:cubicBezTo>
                    <a:pt x="283" y="108"/>
                    <a:pt x="286" y="101"/>
                    <a:pt x="283" y="99"/>
                  </a:cubicBezTo>
                  <a:cubicBezTo>
                    <a:pt x="283" y="99"/>
                    <a:pt x="282" y="99"/>
                    <a:pt x="282" y="98"/>
                  </a:cubicBezTo>
                  <a:cubicBezTo>
                    <a:pt x="281" y="98"/>
                    <a:pt x="280" y="98"/>
                    <a:pt x="279" y="99"/>
                  </a:cubicBezTo>
                  <a:cubicBezTo>
                    <a:pt x="279" y="102"/>
                    <a:pt x="278" y="101"/>
                    <a:pt x="278" y="104"/>
                  </a:cubicBezTo>
                  <a:close/>
                  <a:moveTo>
                    <a:pt x="257" y="97"/>
                  </a:moveTo>
                  <a:cubicBezTo>
                    <a:pt x="257" y="97"/>
                    <a:pt x="257" y="98"/>
                    <a:pt x="257" y="99"/>
                  </a:cubicBezTo>
                  <a:cubicBezTo>
                    <a:pt x="258" y="99"/>
                    <a:pt x="258" y="99"/>
                    <a:pt x="258" y="99"/>
                  </a:cubicBezTo>
                  <a:cubicBezTo>
                    <a:pt x="258" y="99"/>
                    <a:pt x="259" y="99"/>
                    <a:pt x="259" y="99"/>
                  </a:cubicBezTo>
                  <a:cubicBezTo>
                    <a:pt x="260" y="98"/>
                    <a:pt x="260" y="97"/>
                    <a:pt x="261" y="97"/>
                  </a:cubicBezTo>
                  <a:cubicBezTo>
                    <a:pt x="261" y="95"/>
                    <a:pt x="261" y="95"/>
                    <a:pt x="260" y="93"/>
                  </a:cubicBezTo>
                  <a:cubicBezTo>
                    <a:pt x="260" y="93"/>
                    <a:pt x="260" y="93"/>
                    <a:pt x="260" y="93"/>
                  </a:cubicBezTo>
                  <a:cubicBezTo>
                    <a:pt x="259" y="93"/>
                    <a:pt x="259" y="93"/>
                    <a:pt x="259" y="93"/>
                  </a:cubicBezTo>
                  <a:cubicBezTo>
                    <a:pt x="258" y="94"/>
                    <a:pt x="258" y="95"/>
                    <a:pt x="257" y="97"/>
                  </a:cubicBezTo>
                  <a:close/>
                  <a:moveTo>
                    <a:pt x="236" y="104"/>
                  </a:moveTo>
                  <a:cubicBezTo>
                    <a:pt x="236" y="105"/>
                    <a:pt x="237" y="105"/>
                    <a:pt x="238" y="105"/>
                  </a:cubicBezTo>
                  <a:cubicBezTo>
                    <a:pt x="241" y="104"/>
                    <a:pt x="242" y="102"/>
                    <a:pt x="245" y="100"/>
                  </a:cubicBezTo>
                  <a:cubicBezTo>
                    <a:pt x="245" y="99"/>
                    <a:pt x="245" y="98"/>
                    <a:pt x="245" y="97"/>
                  </a:cubicBezTo>
                  <a:cubicBezTo>
                    <a:pt x="244" y="97"/>
                    <a:pt x="244" y="97"/>
                    <a:pt x="244" y="97"/>
                  </a:cubicBezTo>
                  <a:cubicBezTo>
                    <a:pt x="244" y="97"/>
                    <a:pt x="243" y="97"/>
                    <a:pt x="242" y="97"/>
                  </a:cubicBezTo>
                  <a:cubicBezTo>
                    <a:pt x="240" y="99"/>
                    <a:pt x="238" y="101"/>
                    <a:pt x="236" y="104"/>
                  </a:cubicBezTo>
                  <a:close/>
                  <a:moveTo>
                    <a:pt x="216" y="151"/>
                  </a:moveTo>
                  <a:cubicBezTo>
                    <a:pt x="217" y="152"/>
                    <a:pt x="225" y="157"/>
                    <a:pt x="226" y="158"/>
                  </a:cubicBezTo>
                  <a:cubicBezTo>
                    <a:pt x="230" y="159"/>
                    <a:pt x="253" y="155"/>
                    <a:pt x="254" y="154"/>
                  </a:cubicBezTo>
                  <a:cubicBezTo>
                    <a:pt x="254" y="153"/>
                    <a:pt x="253" y="151"/>
                    <a:pt x="252" y="149"/>
                  </a:cubicBezTo>
                  <a:cubicBezTo>
                    <a:pt x="253" y="149"/>
                    <a:pt x="253" y="149"/>
                    <a:pt x="253" y="149"/>
                  </a:cubicBezTo>
                  <a:cubicBezTo>
                    <a:pt x="259" y="147"/>
                    <a:pt x="266" y="162"/>
                    <a:pt x="274" y="147"/>
                  </a:cubicBezTo>
                  <a:cubicBezTo>
                    <a:pt x="280" y="149"/>
                    <a:pt x="289" y="157"/>
                    <a:pt x="296" y="153"/>
                  </a:cubicBezTo>
                  <a:cubicBezTo>
                    <a:pt x="309" y="147"/>
                    <a:pt x="312" y="126"/>
                    <a:pt x="312" y="104"/>
                  </a:cubicBezTo>
                  <a:cubicBezTo>
                    <a:pt x="312" y="97"/>
                    <a:pt x="313" y="86"/>
                    <a:pt x="310" y="81"/>
                  </a:cubicBezTo>
                  <a:cubicBezTo>
                    <a:pt x="310" y="78"/>
                    <a:pt x="310" y="75"/>
                    <a:pt x="310" y="73"/>
                  </a:cubicBezTo>
                  <a:cubicBezTo>
                    <a:pt x="310" y="67"/>
                    <a:pt x="310" y="56"/>
                    <a:pt x="308" y="51"/>
                  </a:cubicBezTo>
                  <a:cubicBezTo>
                    <a:pt x="308" y="49"/>
                    <a:pt x="307" y="45"/>
                    <a:pt x="307" y="43"/>
                  </a:cubicBezTo>
                  <a:cubicBezTo>
                    <a:pt x="305" y="35"/>
                    <a:pt x="304" y="27"/>
                    <a:pt x="301" y="21"/>
                  </a:cubicBezTo>
                  <a:cubicBezTo>
                    <a:pt x="270" y="17"/>
                    <a:pt x="248" y="27"/>
                    <a:pt x="235" y="46"/>
                  </a:cubicBezTo>
                  <a:cubicBezTo>
                    <a:pt x="232" y="50"/>
                    <a:pt x="222" y="63"/>
                    <a:pt x="225" y="70"/>
                  </a:cubicBezTo>
                  <a:cubicBezTo>
                    <a:pt x="233" y="70"/>
                    <a:pt x="243" y="58"/>
                    <a:pt x="249" y="54"/>
                  </a:cubicBezTo>
                  <a:cubicBezTo>
                    <a:pt x="250" y="54"/>
                    <a:pt x="254" y="53"/>
                    <a:pt x="254" y="53"/>
                  </a:cubicBezTo>
                  <a:cubicBezTo>
                    <a:pt x="280" y="51"/>
                    <a:pt x="264" y="71"/>
                    <a:pt x="264" y="83"/>
                  </a:cubicBezTo>
                  <a:cubicBezTo>
                    <a:pt x="268" y="85"/>
                    <a:pt x="278" y="95"/>
                    <a:pt x="284" y="92"/>
                  </a:cubicBezTo>
                  <a:cubicBezTo>
                    <a:pt x="284" y="91"/>
                    <a:pt x="285" y="90"/>
                    <a:pt x="286" y="90"/>
                  </a:cubicBezTo>
                  <a:cubicBezTo>
                    <a:pt x="293" y="90"/>
                    <a:pt x="311" y="103"/>
                    <a:pt x="302" y="112"/>
                  </a:cubicBezTo>
                  <a:cubicBezTo>
                    <a:pt x="299" y="115"/>
                    <a:pt x="294" y="117"/>
                    <a:pt x="290" y="120"/>
                  </a:cubicBezTo>
                  <a:cubicBezTo>
                    <a:pt x="285" y="123"/>
                    <a:pt x="280" y="129"/>
                    <a:pt x="274" y="133"/>
                  </a:cubicBezTo>
                  <a:cubicBezTo>
                    <a:pt x="274" y="133"/>
                    <a:pt x="272" y="133"/>
                    <a:pt x="273" y="134"/>
                  </a:cubicBezTo>
                  <a:cubicBezTo>
                    <a:pt x="268" y="137"/>
                    <a:pt x="260" y="139"/>
                    <a:pt x="254" y="143"/>
                  </a:cubicBezTo>
                  <a:cubicBezTo>
                    <a:pt x="251" y="145"/>
                    <a:pt x="243" y="143"/>
                    <a:pt x="240" y="143"/>
                  </a:cubicBezTo>
                  <a:cubicBezTo>
                    <a:pt x="238" y="140"/>
                    <a:pt x="232" y="133"/>
                    <a:pt x="236" y="127"/>
                  </a:cubicBezTo>
                  <a:cubicBezTo>
                    <a:pt x="237" y="124"/>
                    <a:pt x="242" y="120"/>
                    <a:pt x="244" y="119"/>
                  </a:cubicBezTo>
                  <a:cubicBezTo>
                    <a:pt x="244" y="116"/>
                    <a:pt x="243" y="116"/>
                    <a:pt x="241" y="116"/>
                  </a:cubicBezTo>
                  <a:cubicBezTo>
                    <a:pt x="238" y="121"/>
                    <a:pt x="227" y="110"/>
                    <a:pt x="226" y="108"/>
                  </a:cubicBezTo>
                  <a:cubicBezTo>
                    <a:pt x="226" y="105"/>
                    <a:pt x="226" y="102"/>
                    <a:pt x="226" y="99"/>
                  </a:cubicBezTo>
                  <a:cubicBezTo>
                    <a:pt x="229" y="98"/>
                    <a:pt x="231" y="95"/>
                    <a:pt x="234" y="93"/>
                  </a:cubicBezTo>
                  <a:cubicBezTo>
                    <a:pt x="242" y="89"/>
                    <a:pt x="256" y="87"/>
                    <a:pt x="252" y="74"/>
                  </a:cubicBezTo>
                  <a:cubicBezTo>
                    <a:pt x="252" y="74"/>
                    <a:pt x="251" y="74"/>
                    <a:pt x="250" y="74"/>
                  </a:cubicBezTo>
                  <a:cubicBezTo>
                    <a:pt x="246" y="78"/>
                    <a:pt x="227" y="77"/>
                    <a:pt x="223" y="83"/>
                  </a:cubicBezTo>
                  <a:cubicBezTo>
                    <a:pt x="220" y="86"/>
                    <a:pt x="223" y="93"/>
                    <a:pt x="221" y="97"/>
                  </a:cubicBezTo>
                  <a:cubicBezTo>
                    <a:pt x="219" y="97"/>
                    <a:pt x="220" y="103"/>
                    <a:pt x="218" y="105"/>
                  </a:cubicBezTo>
                  <a:cubicBezTo>
                    <a:pt x="214" y="114"/>
                    <a:pt x="219" y="132"/>
                    <a:pt x="217" y="141"/>
                  </a:cubicBezTo>
                  <a:cubicBezTo>
                    <a:pt x="217" y="144"/>
                    <a:pt x="216" y="149"/>
                    <a:pt x="216" y="151"/>
                  </a:cubicBezTo>
                  <a:close/>
                  <a:moveTo>
                    <a:pt x="197" y="154"/>
                  </a:moveTo>
                  <a:cubicBezTo>
                    <a:pt x="197" y="141"/>
                    <a:pt x="202" y="127"/>
                    <a:pt x="205" y="115"/>
                  </a:cubicBezTo>
                  <a:cubicBezTo>
                    <a:pt x="205" y="113"/>
                    <a:pt x="205" y="110"/>
                    <a:pt x="205" y="107"/>
                  </a:cubicBezTo>
                  <a:cubicBezTo>
                    <a:pt x="205" y="93"/>
                    <a:pt x="199" y="79"/>
                    <a:pt x="201" y="66"/>
                  </a:cubicBezTo>
                  <a:cubicBezTo>
                    <a:pt x="205" y="39"/>
                    <a:pt x="229" y="25"/>
                    <a:pt x="252" y="17"/>
                  </a:cubicBezTo>
                  <a:cubicBezTo>
                    <a:pt x="261" y="15"/>
                    <a:pt x="289" y="6"/>
                    <a:pt x="300" y="13"/>
                  </a:cubicBezTo>
                  <a:cubicBezTo>
                    <a:pt x="302" y="13"/>
                    <a:pt x="306" y="13"/>
                    <a:pt x="308" y="15"/>
                  </a:cubicBezTo>
                  <a:cubicBezTo>
                    <a:pt x="330" y="29"/>
                    <a:pt x="324" y="79"/>
                    <a:pt x="325" y="113"/>
                  </a:cubicBezTo>
                  <a:cubicBezTo>
                    <a:pt x="325" y="129"/>
                    <a:pt x="328" y="154"/>
                    <a:pt x="320" y="163"/>
                  </a:cubicBezTo>
                  <a:cubicBezTo>
                    <a:pt x="318" y="166"/>
                    <a:pt x="294" y="183"/>
                    <a:pt x="287" y="179"/>
                  </a:cubicBezTo>
                  <a:cubicBezTo>
                    <a:pt x="280" y="175"/>
                    <a:pt x="274" y="165"/>
                    <a:pt x="264" y="164"/>
                  </a:cubicBezTo>
                  <a:cubicBezTo>
                    <a:pt x="261" y="163"/>
                    <a:pt x="257" y="167"/>
                    <a:pt x="254" y="168"/>
                  </a:cubicBezTo>
                  <a:cubicBezTo>
                    <a:pt x="252" y="169"/>
                    <a:pt x="230" y="173"/>
                    <a:pt x="226" y="171"/>
                  </a:cubicBezTo>
                  <a:cubicBezTo>
                    <a:pt x="221" y="170"/>
                    <a:pt x="220" y="167"/>
                    <a:pt x="216" y="164"/>
                  </a:cubicBezTo>
                  <a:cubicBezTo>
                    <a:pt x="216" y="164"/>
                    <a:pt x="216" y="164"/>
                    <a:pt x="216" y="164"/>
                  </a:cubicBezTo>
                  <a:cubicBezTo>
                    <a:pt x="213" y="166"/>
                    <a:pt x="211" y="170"/>
                    <a:pt x="206" y="170"/>
                  </a:cubicBezTo>
                  <a:cubicBezTo>
                    <a:pt x="204" y="168"/>
                    <a:pt x="202" y="166"/>
                    <a:pt x="201" y="164"/>
                  </a:cubicBezTo>
                  <a:cubicBezTo>
                    <a:pt x="199" y="161"/>
                    <a:pt x="199" y="158"/>
                    <a:pt x="197" y="154"/>
                  </a:cubicBezTo>
                  <a:close/>
                  <a:moveTo>
                    <a:pt x="83" y="79"/>
                  </a:moveTo>
                  <a:cubicBezTo>
                    <a:pt x="84" y="83"/>
                    <a:pt x="84" y="85"/>
                    <a:pt x="85" y="87"/>
                  </a:cubicBezTo>
                  <a:cubicBezTo>
                    <a:pt x="92" y="84"/>
                    <a:pt x="115" y="69"/>
                    <a:pt x="116" y="62"/>
                  </a:cubicBezTo>
                  <a:cubicBezTo>
                    <a:pt x="116" y="62"/>
                    <a:pt x="116" y="62"/>
                    <a:pt x="115" y="62"/>
                  </a:cubicBezTo>
                  <a:cubicBezTo>
                    <a:pt x="111" y="60"/>
                    <a:pt x="105" y="62"/>
                    <a:pt x="101" y="63"/>
                  </a:cubicBezTo>
                  <a:cubicBezTo>
                    <a:pt x="98" y="63"/>
                    <a:pt x="96" y="63"/>
                    <a:pt x="93" y="63"/>
                  </a:cubicBezTo>
                  <a:cubicBezTo>
                    <a:pt x="84" y="65"/>
                    <a:pt x="82" y="70"/>
                    <a:pt x="83" y="79"/>
                  </a:cubicBezTo>
                  <a:close/>
                  <a:moveTo>
                    <a:pt x="32" y="97"/>
                  </a:moveTo>
                  <a:cubicBezTo>
                    <a:pt x="36" y="101"/>
                    <a:pt x="36" y="104"/>
                    <a:pt x="36" y="112"/>
                  </a:cubicBezTo>
                  <a:cubicBezTo>
                    <a:pt x="38" y="113"/>
                    <a:pt x="38" y="113"/>
                    <a:pt x="38" y="114"/>
                  </a:cubicBezTo>
                  <a:cubicBezTo>
                    <a:pt x="41" y="114"/>
                    <a:pt x="44" y="114"/>
                    <a:pt x="46" y="113"/>
                  </a:cubicBezTo>
                  <a:cubicBezTo>
                    <a:pt x="47" y="111"/>
                    <a:pt x="50" y="108"/>
                    <a:pt x="50" y="106"/>
                  </a:cubicBezTo>
                  <a:cubicBezTo>
                    <a:pt x="52" y="100"/>
                    <a:pt x="53" y="86"/>
                    <a:pt x="49" y="83"/>
                  </a:cubicBezTo>
                  <a:cubicBezTo>
                    <a:pt x="49" y="83"/>
                    <a:pt x="49" y="82"/>
                    <a:pt x="48" y="82"/>
                  </a:cubicBezTo>
                  <a:cubicBezTo>
                    <a:pt x="42" y="82"/>
                    <a:pt x="34" y="89"/>
                    <a:pt x="32" y="94"/>
                  </a:cubicBezTo>
                  <a:cubicBezTo>
                    <a:pt x="32" y="95"/>
                    <a:pt x="32" y="96"/>
                    <a:pt x="32" y="97"/>
                  </a:cubicBezTo>
                  <a:close/>
                  <a:moveTo>
                    <a:pt x="3" y="66"/>
                  </a:moveTo>
                  <a:cubicBezTo>
                    <a:pt x="9" y="66"/>
                    <a:pt x="12" y="70"/>
                    <a:pt x="14" y="73"/>
                  </a:cubicBezTo>
                  <a:cubicBezTo>
                    <a:pt x="16" y="73"/>
                    <a:pt x="18" y="73"/>
                    <a:pt x="19" y="73"/>
                  </a:cubicBezTo>
                  <a:cubicBezTo>
                    <a:pt x="22" y="71"/>
                    <a:pt x="24" y="69"/>
                    <a:pt x="26" y="67"/>
                  </a:cubicBezTo>
                  <a:cubicBezTo>
                    <a:pt x="31" y="64"/>
                    <a:pt x="38" y="63"/>
                    <a:pt x="44" y="60"/>
                  </a:cubicBezTo>
                  <a:cubicBezTo>
                    <a:pt x="48" y="57"/>
                    <a:pt x="51" y="59"/>
                    <a:pt x="54" y="55"/>
                  </a:cubicBezTo>
                  <a:cubicBezTo>
                    <a:pt x="57" y="47"/>
                    <a:pt x="51" y="40"/>
                    <a:pt x="54" y="31"/>
                  </a:cubicBezTo>
                  <a:cubicBezTo>
                    <a:pt x="55" y="26"/>
                    <a:pt x="56" y="23"/>
                    <a:pt x="57" y="17"/>
                  </a:cubicBezTo>
                  <a:cubicBezTo>
                    <a:pt x="57" y="17"/>
                    <a:pt x="56" y="5"/>
                    <a:pt x="58" y="7"/>
                  </a:cubicBezTo>
                  <a:cubicBezTo>
                    <a:pt x="58" y="6"/>
                    <a:pt x="58" y="6"/>
                    <a:pt x="59" y="6"/>
                  </a:cubicBezTo>
                  <a:cubicBezTo>
                    <a:pt x="69" y="5"/>
                    <a:pt x="83" y="21"/>
                    <a:pt x="92" y="27"/>
                  </a:cubicBezTo>
                  <a:cubicBezTo>
                    <a:pt x="92" y="35"/>
                    <a:pt x="89" y="43"/>
                    <a:pt x="90" y="51"/>
                  </a:cubicBezTo>
                  <a:cubicBezTo>
                    <a:pt x="100" y="55"/>
                    <a:pt x="115" y="50"/>
                    <a:pt x="126" y="48"/>
                  </a:cubicBezTo>
                  <a:cubicBezTo>
                    <a:pt x="130" y="48"/>
                    <a:pt x="134" y="48"/>
                    <a:pt x="138" y="49"/>
                  </a:cubicBezTo>
                  <a:cubicBezTo>
                    <a:pt x="140" y="50"/>
                    <a:pt x="142" y="53"/>
                    <a:pt x="144" y="53"/>
                  </a:cubicBezTo>
                  <a:cubicBezTo>
                    <a:pt x="144" y="53"/>
                    <a:pt x="144" y="55"/>
                    <a:pt x="144" y="55"/>
                  </a:cubicBezTo>
                  <a:cubicBezTo>
                    <a:pt x="140" y="59"/>
                    <a:pt x="136" y="64"/>
                    <a:pt x="133" y="68"/>
                  </a:cubicBezTo>
                  <a:cubicBezTo>
                    <a:pt x="130" y="71"/>
                    <a:pt x="120" y="76"/>
                    <a:pt x="114" y="79"/>
                  </a:cubicBezTo>
                  <a:cubicBezTo>
                    <a:pt x="110" y="82"/>
                    <a:pt x="104" y="83"/>
                    <a:pt x="104" y="90"/>
                  </a:cubicBezTo>
                  <a:cubicBezTo>
                    <a:pt x="105" y="91"/>
                    <a:pt x="106" y="91"/>
                    <a:pt x="106" y="92"/>
                  </a:cubicBezTo>
                  <a:cubicBezTo>
                    <a:pt x="114" y="95"/>
                    <a:pt x="125" y="91"/>
                    <a:pt x="128" y="99"/>
                  </a:cubicBezTo>
                  <a:cubicBezTo>
                    <a:pt x="129" y="101"/>
                    <a:pt x="130" y="103"/>
                    <a:pt x="129" y="105"/>
                  </a:cubicBezTo>
                  <a:cubicBezTo>
                    <a:pt x="124" y="112"/>
                    <a:pt x="112" y="106"/>
                    <a:pt x="105" y="111"/>
                  </a:cubicBezTo>
                  <a:cubicBezTo>
                    <a:pt x="99" y="115"/>
                    <a:pt x="94" y="120"/>
                    <a:pt x="89" y="124"/>
                  </a:cubicBezTo>
                  <a:cubicBezTo>
                    <a:pt x="84" y="127"/>
                    <a:pt x="79" y="125"/>
                    <a:pt x="76" y="130"/>
                  </a:cubicBezTo>
                  <a:cubicBezTo>
                    <a:pt x="72" y="136"/>
                    <a:pt x="76" y="147"/>
                    <a:pt x="74" y="153"/>
                  </a:cubicBezTo>
                  <a:cubicBezTo>
                    <a:pt x="74" y="155"/>
                    <a:pt x="73" y="156"/>
                    <a:pt x="73" y="157"/>
                  </a:cubicBezTo>
                  <a:cubicBezTo>
                    <a:pt x="64" y="159"/>
                    <a:pt x="66" y="177"/>
                    <a:pt x="59" y="183"/>
                  </a:cubicBezTo>
                  <a:cubicBezTo>
                    <a:pt x="57" y="172"/>
                    <a:pt x="50" y="162"/>
                    <a:pt x="48" y="152"/>
                  </a:cubicBezTo>
                  <a:cubicBezTo>
                    <a:pt x="48" y="147"/>
                    <a:pt x="50" y="142"/>
                    <a:pt x="46" y="139"/>
                  </a:cubicBezTo>
                  <a:cubicBezTo>
                    <a:pt x="44" y="138"/>
                    <a:pt x="40" y="139"/>
                    <a:pt x="38" y="138"/>
                  </a:cubicBezTo>
                  <a:cubicBezTo>
                    <a:pt x="36" y="132"/>
                    <a:pt x="34" y="123"/>
                    <a:pt x="26" y="121"/>
                  </a:cubicBezTo>
                  <a:cubicBezTo>
                    <a:pt x="23" y="120"/>
                    <a:pt x="22" y="122"/>
                    <a:pt x="17" y="122"/>
                  </a:cubicBezTo>
                  <a:cubicBezTo>
                    <a:pt x="16" y="120"/>
                    <a:pt x="15" y="116"/>
                    <a:pt x="14" y="114"/>
                  </a:cubicBezTo>
                  <a:cubicBezTo>
                    <a:pt x="12" y="111"/>
                    <a:pt x="7" y="110"/>
                    <a:pt x="5" y="107"/>
                  </a:cubicBezTo>
                  <a:cubicBezTo>
                    <a:pt x="5" y="107"/>
                    <a:pt x="5" y="107"/>
                    <a:pt x="5" y="107"/>
                  </a:cubicBezTo>
                  <a:cubicBezTo>
                    <a:pt x="3" y="102"/>
                    <a:pt x="5" y="99"/>
                    <a:pt x="4" y="96"/>
                  </a:cubicBezTo>
                  <a:cubicBezTo>
                    <a:pt x="4" y="94"/>
                    <a:pt x="1" y="93"/>
                    <a:pt x="0" y="90"/>
                  </a:cubicBezTo>
                  <a:cubicBezTo>
                    <a:pt x="4" y="85"/>
                    <a:pt x="3" y="76"/>
                    <a:pt x="3" y="6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 name="Freeform 37"/>
            <p:cNvSpPr>
              <a:spLocks noEditPoints="1"/>
            </p:cNvSpPr>
            <p:nvPr userDrawn="1"/>
          </p:nvSpPr>
          <p:spPr bwMode="auto">
            <a:xfrm>
              <a:off x="8797988" y="4643741"/>
              <a:ext cx="334963" cy="325438"/>
            </a:xfrm>
            <a:custGeom>
              <a:avLst/>
              <a:gdLst>
                <a:gd name="T0" fmla="*/ 218 w 225"/>
                <a:gd name="T1" fmla="*/ 76 h 216"/>
                <a:gd name="T2" fmla="*/ 170 w 225"/>
                <a:gd name="T3" fmla="*/ 32 h 216"/>
                <a:gd name="T4" fmla="*/ 113 w 225"/>
                <a:gd name="T5" fmla="*/ 0 h 216"/>
                <a:gd name="T6" fmla="*/ 56 w 225"/>
                <a:gd name="T7" fmla="*/ 32 h 216"/>
                <a:gd name="T8" fmla="*/ 8 w 225"/>
                <a:gd name="T9" fmla="*/ 76 h 216"/>
                <a:gd name="T10" fmla="*/ 21 w 225"/>
                <a:gd name="T11" fmla="*/ 140 h 216"/>
                <a:gd name="T12" fmla="*/ 48 w 225"/>
                <a:gd name="T13" fmla="*/ 200 h 216"/>
                <a:gd name="T14" fmla="*/ 112 w 225"/>
                <a:gd name="T15" fmla="*/ 207 h 216"/>
                <a:gd name="T16" fmla="*/ 177 w 225"/>
                <a:gd name="T17" fmla="*/ 200 h 216"/>
                <a:gd name="T18" fmla="*/ 204 w 225"/>
                <a:gd name="T19" fmla="*/ 140 h 216"/>
                <a:gd name="T20" fmla="*/ 218 w 225"/>
                <a:gd name="T21" fmla="*/ 76 h 216"/>
                <a:gd name="T22" fmla="*/ 113 w 225"/>
                <a:gd name="T23" fmla="*/ 201 h 216"/>
                <a:gd name="T24" fmla="*/ 22 w 225"/>
                <a:gd name="T25" fmla="*/ 110 h 216"/>
                <a:gd name="T26" fmla="*/ 113 w 225"/>
                <a:gd name="T27" fmla="*/ 20 h 216"/>
                <a:gd name="T28" fmla="*/ 204 w 225"/>
                <a:gd name="T29" fmla="*/ 111 h 216"/>
                <a:gd name="T30" fmla="*/ 113 w 225"/>
                <a:gd name="T31" fmla="*/ 201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5" h="216">
                  <a:moveTo>
                    <a:pt x="218" y="76"/>
                  </a:moveTo>
                  <a:cubicBezTo>
                    <a:pt x="210" y="53"/>
                    <a:pt x="191" y="37"/>
                    <a:pt x="170" y="32"/>
                  </a:cubicBezTo>
                  <a:cubicBezTo>
                    <a:pt x="158" y="13"/>
                    <a:pt x="137" y="0"/>
                    <a:pt x="113" y="0"/>
                  </a:cubicBezTo>
                  <a:cubicBezTo>
                    <a:pt x="89" y="0"/>
                    <a:pt x="68" y="13"/>
                    <a:pt x="56" y="32"/>
                  </a:cubicBezTo>
                  <a:cubicBezTo>
                    <a:pt x="34" y="37"/>
                    <a:pt x="15" y="53"/>
                    <a:pt x="8" y="76"/>
                  </a:cubicBezTo>
                  <a:cubicBezTo>
                    <a:pt x="0" y="99"/>
                    <a:pt x="6" y="123"/>
                    <a:pt x="21" y="140"/>
                  </a:cubicBezTo>
                  <a:cubicBezTo>
                    <a:pt x="18" y="163"/>
                    <a:pt x="28" y="185"/>
                    <a:pt x="48" y="200"/>
                  </a:cubicBezTo>
                  <a:cubicBezTo>
                    <a:pt x="67" y="214"/>
                    <a:pt x="92" y="216"/>
                    <a:pt x="112" y="207"/>
                  </a:cubicBezTo>
                  <a:cubicBezTo>
                    <a:pt x="133" y="216"/>
                    <a:pt x="158" y="214"/>
                    <a:pt x="177" y="200"/>
                  </a:cubicBezTo>
                  <a:cubicBezTo>
                    <a:pt x="197" y="186"/>
                    <a:pt x="206" y="163"/>
                    <a:pt x="204" y="140"/>
                  </a:cubicBezTo>
                  <a:cubicBezTo>
                    <a:pt x="220" y="123"/>
                    <a:pt x="225" y="99"/>
                    <a:pt x="218" y="76"/>
                  </a:cubicBezTo>
                  <a:close/>
                  <a:moveTo>
                    <a:pt x="113" y="201"/>
                  </a:moveTo>
                  <a:cubicBezTo>
                    <a:pt x="63" y="201"/>
                    <a:pt x="22" y="160"/>
                    <a:pt x="22" y="110"/>
                  </a:cubicBezTo>
                  <a:cubicBezTo>
                    <a:pt x="22" y="60"/>
                    <a:pt x="62" y="20"/>
                    <a:pt x="113" y="20"/>
                  </a:cubicBezTo>
                  <a:cubicBezTo>
                    <a:pt x="163" y="20"/>
                    <a:pt x="204" y="61"/>
                    <a:pt x="204" y="111"/>
                  </a:cubicBezTo>
                  <a:cubicBezTo>
                    <a:pt x="204" y="161"/>
                    <a:pt x="163" y="201"/>
                    <a:pt x="113" y="20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 name="Freeform 38"/>
            <p:cNvSpPr>
              <a:spLocks noEditPoints="1"/>
            </p:cNvSpPr>
            <p:nvPr userDrawn="1"/>
          </p:nvSpPr>
          <p:spPr bwMode="auto">
            <a:xfrm>
              <a:off x="8872600" y="4775504"/>
              <a:ext cx="84138" cy="26988"/>
            </a:xfrm>
            <a:custGeom>
              <a:avLst/>
              <a:gdLst>
                <a:gd name="T0" fmla="*/ 4 w 56"/>
                <a:gd name="T1" fmla="*/ 17 h 18"/>
                <a:gd name="T2" fmla="*/ 0 w 56"/>
                <a:gd name="T3" fmla="*/ 7 h 18"/>
                <a:gd name="T4" fmla="*/ 3 w 56"/>
                <a:gd name="T5" fmla="*/ 2 h 18"/>
                <a:gd name="T6" fmla="*/ 8 w 56"/>
                <a:gd name="T7" fmla="*/ 0 h 18"/>
                <a:gd name="T8" fmla="*/ 15 w 56"/>
                <a:gd name="T9" fmla="*/ 13 h 18"/>
                <a:gd name="T10" fmla="*/ 19 w 56"/>
                <a:gd name="T11" fmla="*/ 14 h 18"/>
                <a:gd name="T12" fmla="*/ 22 w 56"/>
                <a:gd name="T13" fmla="*/ 14 h 18"/>
                <a:gd name="T14" fmla="*/ 20 w 56"/>
                <a:gd name="T15" fmla="*/ 12 h 18"/>
                <a:gd name="T16" fmla="*/ 14 w 56"/>
                <a:gd name="T17" fmla="*/ 6 h 18"/>
                <a:gd name="T18" fmla="*/ 20 w 56"/>
                <a:gd name="T19" fmla="*/ 0 h 18"/>
                <a:gd name="T20" fmla="*/ 26 w 56"/>
                <a:gd name="T21" fmla="*/ 8 h 18"/>
                <a:gd name="T22" fmla="*/ 19 w 56"/>
                <a:gd name="T23" fmla="*/ 18 h 18"/>
                <a:gd name="T24" fmla="*/ 15 w 56"/>
                <a:gd name="T25" fmla="*/ 13 h 18"/>
                <a:gd name="T26" fmla="*/ 22 w 56"/>
                <a:gd name="T27" fmla="*/ 3 h 18"/>
                <a:gd name="T28" fmla="*/ 18 w 56"/>
                <a:gd name="T29" fmla="*/ 3 h 18"/>
                <a:gd name="T30" fmla="*/ 18 w 56"/>
                <a:gd name="T31" fmla="*/ 8 h 18"/>
                <a:gd name="T32" fmla="*/ 22 w 56"/>
                <a:gd name="T33" fmla="*/ 8 h 18"/>
                <a:gd name="T34" fmla="*/ 30 w 56"/>
                <a:gd name="T35" fmla="*/ 13 h 18"/>
                <a:gd name="T36" fmla="*/ 34 w 56"/>
                <a:gd name="T37" fmla="*/ 14 h 18"/>
                <a:gd name="T38" fmla="*/ 38 w 56"/>
                <a:gd name="T39" fmla="*/ 14 h 18"/>
                <a:gd name="T40" fmla="*/ 38 w 56"/>
                <a:gd name="T41" fmla="*/ 9 h 18"/>
                <a:gd name="T42" fmla="*/ 33 w 56"/>
                <a:gd name="T43" fmla="*/ 10 h 18"/>
                <a:gd name="T44" fmla="*/ 32 w 56"/>
                <a:gd name="T45" fmla="*/ 0 h 18"/>
                <a:gd name="T46" fmla="*/ 41 w 56"/>
                <a:gd name="T47" fmla="*/ 3 h 18"/>
                <a:gd name="T48" fmla="*/ 34 w 56"/>
                <a:gd name="T49" fmla="*/ 6 h 18"/>
                <a:gd name="T50" fmla="*/ 41 w 56"/>
                <a:gd name="T51" fmla="*/ 8 h 18"/>
                <a:gd name="T52" fmla="*/ 41 w 56"/>
                <a:gd name="T53" fmla="*/ 16 h 18"/>
                <a:gd name="T54" fmla="*/ 32 w 56"/>
                <a:gd name="T55" fmla="*/ 17 h 18"/>
                <a:gd name="T56" fmla="*/ 48 w 56"/>
                <a:gd name="T57" fmla="*/ 8 h 18"/>
                <a:gd name="T58" fmla="*/ 45 w 56"/>
                <a:gd name="T59" fmla="*/ 4 h 18"/>
                <a:gd name="T60" fmla="*/ 50 w 56"/>
                <a:gd name="T61" fmla="*/ 0 h 18"/>
                <a:gd name="T62" fmla="*/ 56 w 56"/>
                <a:gd name="T63" fmla="*/ 4 h 18"/>
                <a:gd name="T64" fmla="*/ 53 w 56"/>
                <a:gd name="T65" fmla="*/ 8 h 18"/>
                <a:gd name="T66" fmla="*/ 56 w 56"/>
                <a:gd name="T67" fmla="*/ 12 h 18"/>
                <a:gd name="T68" fmla="*/ 50 w 56"/>
                <a:gd name="T69" fmla="*/ 18 h 18"/>
                <a:gd name="T70" fmla="*/ 44 w 56"/>
                <a:gd name="T71" fmla="*/ 13 h 18"/>
                <a:gd name="T72" fmla="*/ 48 w 56"/>
                <a:gd name="T73" fmla="*/ 8 h 18"/>
                <a:gd name="T74" fmla="*/ 49 w 56"/>
                <a:gd name="T75" fmla="*/ 6 h 18"/>
                <a:gd name="T76" fmla="*/ 52 w 56"/>
                <a:gd name="T77" fmla="*/ 6 h 18"/>
                <a:gd name="T78" fmla="*/ 52 w 56"/>
                <a:gd name="T79" fmla="*/ 3 h 18"/>
                <a:gd name="T80" fmla="*/ 49 w 56"/>
                <a:gd name="T81" fmla="*/ 3 h 18"/>
                <a:gd name="T82" fmla="*/ 48 w 56"/>
                <a:gd name="T83" fmla="*/ 12 h 18"/>
                <a:gd name="T84" fmla="*/ 51 w 56"/>
                <a:gd name="T85" fmla="*/ 15 h 18"/>
                <a:gd name="T86" fmla="*/ 54 w 56"/>
                <a:gd name="T87" fmla="*/ 12 h 18"/>
                <a:gd name="T88" fmla="*/ 51 w 56"/>
                <a:gd name="T89" fmla="*/ 9 h 18"/>
                <a:gd name="T90" fmla="*/ 48 w 56"/>
                <a:gd name="T91"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6" h="18">
                  <a:moveTo>
                    <a:pt x="8" y="17"/>
                  </a:moveTo>
                  <a:cubicBezTo>
                    <a:pt x="4" y="17"/>
                    <a:pt x="4" y="17"/>
                    <a:pt x="4" y="17"/>
                  </a:cubicBezTo>
                  <a:cubicBezTo>
                    <a:pt x="4" y="4"/>
                    <a:pt x="4" y="4"/>
                    <a:pt x="4" y="4"/>
                  </a:cubicBezTo>
                  <a:cubicBezTo>
                    <a:pt x="3" y="6"/>
                    <a:pt x="2" y="6"/>
                    <a:pt x="0" y="7"/>
                  </a:cubicBezTo>
                  <a:cubicBezTo>
                    <a:pt x="0" y="4"/>
                    <a:pt x="0" y="4"/>
                    <a:pt x="0" y="4"/>
                  </a:cubicBezTo>
                  <a:cubicBezTo>
                    <a:pt x="1" y="4"/>
                    <a:pt x="2" y="3"/>
                    <a:pt x="3" y="2"/>
                  </a:cubicBezTo>
                  <a:cubicBezTo>
                    <a:pt x="4" y="2"/>
                    <a:pt x="4" y="1"/>
                    <a:pt x="5" y="0"/>
                  </a:cubicBezTo>
                  <a:cubicBezTo>
                    <a:pt x="8" y="0"/>
                    <a:pt x="8" y="0"/>
                    <a:pt x="8" y="0"/>
                  </a:cubicBezTo>
                  <a:cubicBezTo>
                    <a:pt x="8" y="17"/>
                    <a:pt x="8" y="17"/>
                    <a:pt x="8" y="17"/>
                  </a:cubicBezTo>
                  <a:close/>
                  <a:moveTo>
                    <a:pt x="15" y="13"/>
                  </a:moveTo>
                  <a:cubicBezTo>
                    <a:pt x="18" y="13"/>
                    <a:pt x="18" y="13"/>
                    <a:pt x="18" y="13"/>
                  </a:cubicBezTo>
                  <a:cubicBezTo>
                    <a:pt x="18" y="14"/>
                    <a:pt x="18" y="14"/>
                    <a:pt x="19" y="14"/>
                  </a:cubicBezTo>
                  <a:cubicBezTo>
                    <a:pt x="19" y="15"/>
                    <a:pt x="20" y="15"/>
                    <a:pt x="20" y="15"/>
                  </a:cubicBezTo>
                  <a:cubicBezTo>
                    <a:pt x="21" y="15"/>
                    <a:pt x="21" y="14"/>
                    <a:pt x="22" y="14"/>
                  </a:cubicBezTo>
                  <a:cubicBezTo>
                    <a:pt x="22" y="13"/>
                    <a:pt x="23" y="12"/>
                    <a:pt x="23" y="10"/>
                  </a:cubicBezTo>
                  <a:cubicBezTo>
                    <a:pt x="22" y="11"/>
                    <a:pt x="21" y="12"/>
                    <a:pt x="20" y="12"/>
                  </a:cubicBezTo>
                  <a:cubicBezTo>
                    <a:pt x="18" y="12"/>
                    <a:pt x="17" y="11"/>
                    <a:pt x="16" y="10"/>
                  </a:cubicBezTo>
                  <a:cubicBezTo>
                    <a:pt x="15" y="9"/>
                    <a:pt x="14" y="8"/>
                    <a:pt x="14" y="6"/>
                  </a:cubicBezTo>
                  <a:cubicBezTo>
                    <a:pt x="14" y="4"/>
                    <a:pt x="15" y="2"/>
                    <a:pt x="16" y="1"/>
                  </a:cubicBezTo>
                  <a:cubicBezTo>
                    <a:pt x="17" y="0"/>
                    <a:pt x="18" y="0"/>
                    <a:pt x="20" y="0"/>
                  </a:cubicBezTo>
                  <a:cubicBezTo>
                    <a:pt x="22" y="0"/>
                    <a:pt x="23" y="0"/>
                    <a:pt x="24" y="2"/>
                  </a:cubicBezTo>
                  <a:cubicBezTo>
                    <a:pt x="26" y="3"/>
                    <a:pt x="26" y="5"/>
                    <a:pt x="26" y="8"/>
                  </a:cubicBezTo>
                  <a:cubicBezTo>
                    <a:pt x="26" y="12"/>
                    <a:pt x="25" y="14"/>
                    <a:pt x="24" y="16"/>
                  </a:cubicBezTo>
                  <a:cubicBezTo>
                    <a:pt x="23" y="17"/>
                    <a:pt x="21" y="18"/>
                    <a:pt x="19" y="18"/>
                  </a:cubicBezTo>
                  <a:cubicBezTo>
                    <a:pt x="18" y="18"/>
                    <a:pt x="17" y="17"/>
                    <a:pt x="16" y="16"/>
                  </a:cubicBezTo>
                  <a:cubicBezTo>
                    <a:pt x="16" y="16"/>
                    <a:pt x="15" y="15"/>
                    <a:pt x="15" y="13"/>
                  </a:cubicBezTo>
                  <a:close/>
                  <a:moveTo>
                    <a:pt x="22" y="6"/>
                  </a:moveTo>
                  <a:cubicBezTo>
                    <a:pt x="22" y="4"/>
                    <a:pt x="22" y="4"/>
                    <a:pt x="22" y="3"/>
                  </a:cubicBezTo>
                  <a:cubicBezTo>
                    <a:pt x="21" y="2"/>
                    <a:pt x="21" y="2"/>
                    <a:pt x="20" y="2"/>
                  </a:cubicBezTo>
                  <a:cubicBezTo>
                    <a:pt x="19" y="2"/>
                    <a:pt x="19" y="3"/>
                    <a:pt x="18" y="3"/>
                  </a:cubicBezTo>
                  <a:cubicBezTo>
                    <a:pt x="18" y="4"/>
                    <a:pt x="18" y="4"/>
                    <a:pt x="18" y="6"/>
                  </a:cubicBezTo>
                  <a:cubicBezTo>
                    <a:pt x="18" y="7"/>
                    <a:pt x="18" y="8"/>
                    <a:pt x="18" y="8"/>
                  </a:cubicBezTo>
                  <a:cubicBezTo>
                    <a:pt x="19" y="8"/>
                    <a:pt x="20" y="9"/>
                    <a:pt x="20" y="9"/>
                  </a:cubicBezTo>
                  <a:cubicBezTo>
                    <a:pt x="21" y="9"/>
                    <a:pt x="21" y="8"/>
                    <a:pt x="22" y="8"/>
                  </a:cubicBezTo>
                  <a:cubicBezTo>
                    <a:pt x="22" y="8"/>
                    <a:pt x="22" y="7"/>
                    <a:pt x="22" y="6"/>
                  </a:cubicBezTo>
                  <a:close/>
                  <a:moveTo>
                    <a:pt x="30" y="13"/>
                  </a:moveTo>
                  <a:cubicBezTo>
                    <a:pt x="34" y="12"/>
                    <a:pt x="34" y="12"/>
                    <a:pt x="34" y="12"/>
                  </a:cubicBezTo>
                  <a:cubicBezTo>
                    <a:pt x="34" y="13"/>
                    <a:pt x="34" y="14"/>
                    <a:pt x="34" y="14"/>
                  </a:cubicBezTo>
                  <a:cubicBezTo>
                    <a:pt x="35" y="15"/>
                    <a:pt x="36" y="15"/>
                    <a:pt x="36" y="15"/>
                  </a:cubicBezTo>
                  <a:cubicBezTo>
                    <a:pt x="37" y="15"/>
                    <a:pt x="37" y="15"/>
                    <a:pt x="38" y="14"/>
                  </a:cubicBezTo>
                  <a:cubicBezTo>
                    <a:pt x="38" y="14"/>
                    <a:pt x="39" y="13"/>
                    <a:pt x="39" y="12"/>
                  </a:cubicBezTo>
                  <a:cubicBezTo>
                    <a:pt x="39" y="10"/>
                    <a:pt x="38" y="10"/>
                    <a:pt x="38" y="9"/>
                  </a:cubicBezTo>
                  <a:cubicBezTo>
                    <a:pt x="38" y="9"/>
                    <a:pt x="37" y="8"/>
                    <a:pt x="36" y="8"/>
                  </a:cubicBezTo>
                  <a:cubicBezTo>
                    <a:pt x="35" y="8"/>
                    <a:pt x="34" y="9"/>
                    <a:pt x="33" y="10"/>
                  </a:cubicBezTo>
                  <a:cubicBezTo>
                    <a:pt x="30" y="9"/>
                    <a:pt x="30" y="9"/>
                    <a:pt x="30" y="9"/>
                  </a:cubicBezTo>
                  <a:cubicBezTo>
                    <a:pt x="32" y="0"/>
                    <a:pt x="32" y="0"/>
                    <a:pt x="32" y="0"/>
                  </a:cubicBezTo>
                  <a:cubicBezTo>
                    <a:pt x="41" y="0"/>
                    <a:pt x="41" y="0"/>
                    <a:pt x="41" y="0"/>
                  </a:cubicBezTo>
                  <a:cubicBezTo>
                    <a:pt x="41" y="3"/>
                    <a:pt x="41" y="3"/>
                    <a:pt x="41" y="3"/>
                  </a:cubicBezTo>
                  <a:cubicBezTo>
                    <a:pt x="35" y="3"/>
                    <a:pt x="35" y="3"/>
                    <a:pt x="35" y="3"/>
                  </a:cubicBezTo>
                  <a:cubicBezTo>
                    <a:pt x="34" y="6"/>
                    <a:pt x="34" y="6"/>
                    <a:pt x="34" y="6"/>
                  </a:cubicBezTo>
                  <a:cubicBezTo>
                    <a:pt x="35" y="6"/>
                    <a:pt x="36" y="6"/>
                    <a:pt x="37" y="6"/>
                  </a:cubicBezTo>
                  <a:cubicBezTo>
                    <a:pt x="38" y="6"/>
                    <a:pt x="40" y="6"/>
                    <a:pt x="41" y="8"/>
                  </a:cubicBezTo>
                  <a:cubicBezTo>
                    <a:pt x="42" y="9"/>
                    <a:pt x="42" y="10"/>
                    <a:pt x="42" y="12"/>
                  </a:cubicBezTo>
                  <a:cubicBezTo>
                    <a:pt x="42" y="14"/>
                    <a:pt x="42" y="15"/>
                    <a:pt x="41" y="16"/>
                  </a:cubicBezTo>
                  <a:cubicBezTo>
                    <a:pt x="40" y="18"/>
                    <a:pt x="38" y="18"/>
                    <a:pt x="36" y="18"/>
                  </a:cubicBezTo>
                  <a:cubicBezTo>
                    <a:pt x="35" y="18"/>
                    <a:pt x="33" y="18"/>
                    <a:pt x="32" y="17"/>
                  </a:cubicBezTo>
                  <a:cubicBezTo>
                    <a:pt x="31" y="16"/>
                    <a:pt x="30" y="14"/>
                    <a:pt x="30" y="13"/>
                  </a:cubicBezTo>
                  <a:close/>
                  <a:moveTo>
                    <a:pt x="48" y="8"/>
                  </a:moveTo>
                  <a:cubicBezTo>
                    <a:pt x="47" y="7"/>
                    <a:pt x="46" y="7"/>
                    <a:pt x="46" y="6"/>
                  </a:cubicBezTo>
                  <a:cubicBezTo>
                    <a:pt x="46" y="5"/>
                    <a:pt x="45" y="5"/>
                    <a:pt x="45" y="4"/>
                  </a:cubicBezTo>
                  <a:cubicBezTo>
                    <a:pt x="45" y="3"/>
                    <a:pt x="46" y="2"/>
                    <a:pt x="46" y="1"/>
                  </a:cubicBezTo>
                  <a:cubicBezTo>
                    <a:pt x="47" y="0"/>
                    <a:pt x="49" y="0"/>
                    <a:pt x="50" y="0"/>
                  </a:cubicBezTo>
                  <a:cubicBezTo>
                    <a:pt x="52" y="0"/>
                    <a:pt x="54" y="0"/>
                    <a:pt x="54" y="1"/>
                  </a:cubicBezTo>
                  <a:cubicBezTo>
                    <a:pt x="55" y="2"/>
                    <a:pt x="56" y="3"/>
                    <a:pt x="56" y="4"/>
                  </a:cubicBezTo>
                  <a:cubicBezTo>
                    <a:pt x="56" y="5"/>
                    <a:pt x="56" y="6"/>
                    <a:pt x="55" y="6"/>
                  </a:cubicBezTo>
                  <a:cubicBezTo>
                    <a:pt x="55" y="7"/>
                    <a:pt x="54" y="8"/>
                    <a:pt x="53" y="8"/>
                  </a:cubicBezTo>
                  <a:cubicBezTo>
                    <a:pt x="54" y="8"/>
                    <a:pt x="55" y="9"/>
                    <a:pt x="56" y="10"/>
                  </a:cubicBezTo>
                  <a:cubicBezTo>
                    <a:pt x="56" y="10"/>
                    <a:pt x="56" y="11"/>
                    <a:pt x="56" y="12"/>
                  </a:cubicBezTo>
                  <a:cubicBezTo>
                    <a:pt x="56" y="14"/>
                    <a:pt x="56" y="15"/>
                    <a:pt x="55" y="16"/>
                  </a:cubicBezTo>
                  <a:cubicBezTo>
                    <a:pt x="54" y="18"/>
                    <a:pt x="52" y="18"/>
                    <a:pt x="50" y="18"/>
                  </a:cubicBezTo>
                  <a:cubicBezTo>
                    <a:pt x="49" y="18"/>
                    <a:pt x="48" y="18"/>
                    <a:pt x="46" y="17"/>
                  </a:cubicBezTo>
                  <a:cubicBezTo>
                    <a:pt x="45" y="16"/>
                    <a:pt x="44" y="14"/>
                    <a:pt x="44" y="13"/>
                  </a:cubicBezTo>
                  <a:cubicBezTo>
                    <a:pt x="44" y="12"/>
                    <a:pt x="45" y="11"/>
                    <a:pt x="45" y="10"/>
                  </a:cubicBezTo>
                  <a:cubicBezTo>
                    <a:pt x="46" y="9"/>
                    <a:pt x="47" y="8"/>
                    <a:pt x="48" y="8"/>
                  </a:cubicBezTo>
                  <a:close/>
                  <a:moveTo>
                    <a:pt x="49" y="4"/>
                  </a:moveTo>
                  <a:cubicBezTo>
                    <a:pt x="49" y="5"/>
                    <a:pt x="49" y="6"/>
                    <a:pt x="49" y="6"/>
                  </a:cubicBezTo>
                  <a:cubicBezTo>
                    <a:pt x="50" y="6"/>
                    <a:pt x="50" y="6"/>
                    <a:pt x="51" y="6"/>
                  </a:cubicBezTo>
                  <a:cubicBezTo>
                    <a:pt x="52" y="6"/>
                    <a:pt x="52" y="6"/>
                    <a:pt x="52" y="6"/>
                  </a:cubicBezTo>
                  <a:cubicBezTo>
                    <a:pt x="53" y="6"/>
                    <a:pt x="53" y="5"/>
                    <a:pt x="53" y="4"/>
                  </a:cubicBezTo>
                  <a:cubicBezTo>
                    <a:pt x="53" y="4"/>
                    <a:pt x="53" y="3"/>
                    <a:pt x="52" y="3"/>
                  </a:cubicBezTo>
                  <a:cubicBezTo>
                    <a:pt x="52" y="2"/>
                    <a:pt x="52" y="2"/>
                    <a:pt x="51" y="2"/>
                  </a:cubicBezTo>
                  <a:cubicBezTo>
                    <a:pt x="50" y="2"/>
                    <a:pt x="50" y="2"/>
                    <a:pt x="49" y="3"/>
                  </a:cubicBezTo>
                  <a:cubicBezTo>
                    <a:pt x="49" y="3"/>
                    <a:pt x="49" y="4"/>
                    <a:pt x="49" y="4"/>
                  </a:cubicBezTo>
                  <a:close/>
                  <a:moveTo>
                    <a:pt x="48" y="12"/>
                  </a:moveTo>
                  <a:cubicBezTo>
                    <a:pt x="48" y="13"/>
                    <a:pt x="49" y="14"/>
                    <a:pt x="49" y="14"/>
                  </a:cubicBezTo>
                  <a:cubicBezTo>
                    <a:pt x="50" y="15"/>
                    <a:pt x="50" y="15"/>
                    <a:pt x="51" y="15"/>
                  </a:cubicBezTo>
                  <a:cubicBezTo>
                    <a:pt x="52" y="15"/>
                    <a:pt x="52" y="15"/>
                    <a:pt x="53" y="14"/>
                  </a:cubicBezTo>
                  <a:cubicBezTo>
                    <a:pt x="53" y="14"/>
                    <a:pt x="54" y="13"/>
                    <a:pt x="54" y="12"/>
                  </a:cubicBezTo>
                  <a:cubicBezTo>
                    <a:pt x="54" y="11"/>
                    <a:pt x="53" y="10"/>
                    <a:pt x="53" y="10"/>
                  </a:cubicBezTo>
                  <a:cubicBezTo>
                    <a:pt x="52" y="10"/>
                    <a:pt x="52" y="9"/>
                    <a:pt x="51" y="9"/>
                  </a:cubicBezTo>
                  <a:cubicBezTo>
                    <a:pt x="50" y="9"/>
                    <a:pt x="50" y="10"/>
                    <a:pt x="49" y="10"/>
                  </a:cubicBezTo>
                  <a:cubicBezTo>
                    <a:pt x="49" y="11"/>
                    <a:pt x="48" y="11"/>
                    <a:pt x="48"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39"/>
            <p:cNvSpPr>
              <a:spLocks noEditPoints="1"/>
            </p:cNvSpPr>
            <p:nvPr userDrawn="1"/>
          </p:nvSpPr>
          <p:spPr bwMode="auto">
            <a:xfrm>
              <a:off x="8729725" y="4570716"/>
              <a:ext cx="474663" cy="477838"/>
            </a:xfrm>
            <a:custGeom>
              <a:avLst/>
              <a:gdLst>
                <a:gd name="T0" fmla="*/ 159 w 318"/>
                <a:gd name="T1" fmla="*/ 0 h 318"/>
                <a:gd name="T2" fmla="*/ 0 w 318"/>
                <a:gd name="T3" fmla="*/ 159 h 318"/>
                <a:gd name="T4" fmla="*/ 159 w 318"/>
                <a:gd name="T5" fmla="*/ 318 h 318"/>
                <a:gd name="T6" fmla="*/ 318 w 318"/>
                <a:gd name="T7" fmla="*/ 159 h 318"/>
                <a:gd name="T8" fmla="*/ 159 w 318"/>
                <a:gd name="T9" fmla="*/ 0 h 318"/>
                <a:gd name="T10" fmla="*/ 159 w 318"/>
                <a:gd name="T11" fmla="*/ 312 h 318"/>
                <a:gd name="T12" fmla="*/ 6 w 318"/>
                <a:gd name="T13" fmla="*/ 159 h 318"/>
                <a:gd name="T14" fmla="*/ 159 w 318"/>
                <a:gd name="T15" fmla="*/ 6 h 318"/>
                <a:gd name="T16" fmla="*/ 312 w 318"/>
                <a:gd name="T17" fmla="*/ 160 h 318"/>
                <a:gd name="T18" fmla="*/ 159 w 318"/>
                <a:gd name="T19" fmla="*/ 312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8" h="318">
                  <a:moveTo>
                    <a:pt x="159" y="0"/>
                  </a:moveTo>
                  <a:cubicBezTo>
                    <a:pt x="71" y="0"/>
                    <a:pt x="0" y="72"/>
                    <a:pt x="0" y="159"/>
                  </a:cubicBezTo>
                  <a:cubicBezTo>
                    <a:pt x="0" y="247"/>
                    <a:pt x="71" y="318"/>
                    <a:pt x="159" y="318"/>
                  </a:cubicBezTo>
                  <a:cubicBezTo>
                    <a:pt x="246" y="318"/>
                    <a:pt x="318" y="247"/>
                    <a:pt x="318" y="159"/>
                  </a:cubicBezTo>
                  <a:cubicBezTo>
                    <a:pt x="317" y="72"/>
                    <a:pt x="246" y="0"/>
                    <a:pt x="159" y="0"/>
                  </a:cubicBezTo>
                  <a:close/>
                  <a:moveTo>
                    <a:pt x="159" y="312"/>
                  </a:moveTo>
                  <a:cubicBezTo>
                    <a:pt x="74" y="312"/>
                    <a:pt x="6" y="244"/>
                    <a:pt x="6" y="159"/>
                  </a:cubicBezTo>
                  <a:cubicBezTo>
                    <a:pt x="6" y="75"/>
                    <a:pt x="74" y="6"/>
                    <a:pt x="159" y="6"/>
                  </a:cubicBezTo>
                  <a:cubicBezTo>
                    <a:pt x="243" y="6"/>
                    <a:pt x="312" y="75"/>
                    <a:pt x="312" y="160"/>
                  </a:cubicBezTo>
                  <a:cubicBezTo>
                    <a:pt x="312" y="244"/>
                    <a:pt x="243" y="312"/>
                    <a:pt x="159" y="3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40"/>
            <p:cNvSpPr>
              <a:spLocks noEditPoints="1"/>
            </p:cNvSpPr>
            <p:nvPr userDrawn="1"/>
          </p:nvSpPr>
          <p:spPr bwMode="auto">
            <a:xfrm>
              <a:off x="8763063" y="4810429"/>
              <a:ext cx="407988" cy="204788"/>
            </a:xfrm>
            <a:custGeom>
              <a:avLst/>
              <a:gdLst>
                <a:gd name="T0" fmla="*/ 258 w 274"/>
                <a:gd name="T1" fmla="*/ 63 h 137"/>
                <a:gd name="T2" fmla="*/ 1 w 274"/>
                <a:gd name="T3" fmla="*/ 12 h 137"/>
                <a:gd name="T4" fmla="*/ 14 w 274"/>
                <a:gd name="T5" fmla="*/ 9 h 137"/>
                <a:gd name="T6" fmla="*/ 1 w 274"/>
                <a:gd name="T7" fmla="*/ 17 h 137"/>
                <a:gd name="T8" fmla="*/ 16 w 274"/>
                <a:gd name="T9" fmla="*/ 29 h 137"/>
                <a:gd name="T10" fmla="*/ 11 w 274"/>
                <a:gd name="T11" fmla="*/ 27 h 137"/>
                <a:gd name="T12" fmla="*/ 14 w 274"/>
                <a:gd name="T13" fmla="*/ 36 h 137"/>
                <a:gd name="T14" fmla="*/ 18 w 274"/>
                <a:gd name="T15" fmla="*/ 47 h 137"/>
                <a:gd name="T16" fmla="*/ 21 w 274"/>
                <a:gd name="T17" fmla="*/ 57 h 137"/>
                <a:gd name="T18" fmla="*/ 21 w 274"/>
                <a:gd name="T19" fmla="*/ 55 h 137"/>
                <a:gd name="T20" fmla="*/ 19 w 274"/>
                <a:gd name="T21" fmla="*/ 66 h 137"/>
                <a:gd name="T22" fmla="*/ 22 w 274"/>
                <a:gd name="T23" fmla="*/ 62 h 137"/>
                <a:gd name="T24" fmla="*/ 22 w 274"/>
                <a:gd name="T25" fmla="*/ 71 h 137"/>
                <a:gd name="T26" fmla="*/ 30 w 274"/>
                <a:gd name="T27" fmla="*/ 71 h 137"/>
                <a:gd name="T28" fmla="*/ 30 w 274"/>
                <a:gd name="T29" fmla="*/ 86 h 137"/>
                <a:gd name="T30" fmla="*/ 36 w 274"/>
                <a:gd name="T31" fmla="*/ 79 h 137"/>
                <a:gd name="T32" fmla="*/ 47 w 274"/>
                <a:gd name="T33" fmla="*/ 90 h 137"/>
                <a:gd name="T34" fmla="*/ 58 w 274"/>
                <a:gd name="T35" fmla="*/ 96 h 137"/>
                <a:gd name="T36" fmla="*/ 51 w 274"/>
                <a:gd name="T37" fmla="*/ 95 h 137"/>
                <a:gd name="T38" fmla="*/ 58 w 274"/>
                <a:gd name="T39" fmla="*/ 105 h 137"/>
                <a:gd name="T40" fmla="*/ 67 w 274"/>
                <a:gd name="T41" fmla="*/ 106 h 137"/>
                <a:gd name="T42" fmla="*/ 76 w 274"/>
                <a:gd name="T43" fmla="*/ 112 h 137"/>
                <a:gd name="T44" fmla="*/ 82 w 274"/>
                <a:gd name="T45" fmla="*/ 111 h 137"/>
                <a:gd name="T46" fmla="*/ 78 w 274"/>
                <a:gd name="T47" fmla="*/ 113 h 137"/>
                <a:gd name="T48" fmla="*/ 83 w 274"/>
                <a:gd name="T49" fmla="*/ 123 h 137"/>
                <a:gd name="T50" fmla="*/ 97 w 274"/>
                <a:gd name="T51" fmla="*/ 121 h 137"/>
                <a:gd name="T52" fmla="*/ 100 w 274"/>
                <a:gd name="T53" fmla="*/ 125 h 137"/>
                <a:gd name="T54" fmla="*/ 108 w 274"/>
                <a:gd name="T55" fmla="*/ 126 h 137"/>
                <a:gd name="T56" fmla="*/ 113 w 274"/>
                <a:gd name="T57" fmla="*/ 126 h 137"/>
                <a:gd name="T58" fmla="*/ 132 w 274"/>
                <a:gd name="T59" fmla="*/ 136 h 137"/>
                <a:gd name="T60" fmla="*/ 126 w 274"/>
                <a:gd name="T61" fmla="*/ 130 h 137"/>
                <a:gd name="T62" fmla="*/ 128 w 274"/>
                <a:gd name="T63" fmla="*/ 135 h 137"/>
                <a:gd name="T64" fmla="*/ 135 w 274"/>
                <a:gd name="T65" fmla="*/ 135 h 137"/>
                <a:gd name="T66" fmla="*/ 149 w 274"/>
                <a:gd name="T67" fmla="*/ 136 h 137"/>
                <a:gd name="T68" fmla="*/ 152 w 274"/>
                <a:gd name="T69" fmla="*/ 133 h 137"/>
                <a:gd name="T70" fmla="*/ 167 w 274"/>
                <a:gd name="T71" fmla="*/ 131 h 137"/>
                <a:gd name="T72" fmla="*/ 180 w 274"/>
                <a:gd name="T73" fmla="*/ 128 h 137"/>
                <a:gd name="T74" fmla="*/ 175 w 274"/>
                <a:gd name="T75" fmla="*/ 122 h 137"/>
                <a:gd name="T76" fmla="*/ 187 w 274"/>
                <a:gd name="T77" fmla="*/ 119 h 137"/>
                <a:gd name="T78" fmla="*/ 192 w 274"/>
                <a:gd name="T79" fmla="*/ 117 h 137"/>
                <a:gd name="T80" fmla="*/ 199 w 274"/>
                <a:gd name="T81" fmla="*/ 119 h 137"/>
                <a:gd name="T82" fmla="*/ 203 w 274"/>
                <a:gd name="T83" fmla="*/ 119 h 137"/>
                <a:gd name="T84" fmla="*/ 217 w 274"/>
                <a:gd name="T85" fmla="*/ 111 h 137"/>
                <a:gd name="T86" fmla="*/ 217 w 274"/>
                <a:gd name="T87" fmla="*/ 106 h 137"/>
                <a:gd name="T88" fmla="*/ 232 w 274"/>
                <a:gd name="T89" fmla="*/ 96 h 137"/>
                <a:gd name="T90" fmla="*/ 231 w 274"/>
                <a:gd name="T91" fmla="*/ 97 h 137"/>
                <a:gd name="T92" fmla="*/ 238 w 274"/>
                <a:gd name="T93" fmla="*/ 95 h 137"/>
                <a:gd name="T94" fmla="*/ 234 w 274"/>
                <a:gd name="T95" fmla="*/ 85 h 137"/>
                <a:gd name="T96" fmla="*/ 242 w 274"/>
                <a:gd name="T97" fmla="*/ 73 h 137"/>
                <a:gd name="T98" fmla="*/ 238 w 274"/>
                <a:gd name="T99" fmla="*/ 77 h 137"/>
                <a:gd name="T100" fmla="*/ 252 w 274"/>
                <a:gd name="T101" fmla="*/ 71 h 137"/>
                <a:gd name="T102" fmla="*/ 266 w 274"/>
                <a:gd name="T103" fmla="*/ 40 h 137"/>
                <a:gd name="T104" fmla="*/ 258 w 274"/>
                <a:gd name="T105" fmla="*/ 48 h 137"/>
                <a:gd name="T106" fmla="*/ 268 w 274"/>
                <a:gd name="T107" fmla="*/ 35 h 137"/>
                <a:gd name="T108" fmla="*/ 259 w 274"/>
                <a:gd name="T109" fmla="*/ 22 h 137"/>
                <a:gd name="T110" fmla="*/ 262 w 274"/>
                <a:gd name="T111" fmla="*/ 27 h 137"/>
                <a:gd name="T112" fmla="*/ 273 w 274"/>
                <a:gd name="T113" fmla="*/ 17 h 137"/>
                <a:gd name="T114" fmla="*/ 273 w 274"/>
                <a:gd name="T115" fmla="*/ 12 h 137"/>
                <a:gd name="T116" fmla="*/ 266 w 274"/>
                <a:gd name="T117" fmla="*/ 7 h 137"/>
                <a:gd name="T118" fmla="*/ 269 w 274"/>
                <a:gd name="T119" fmla="*/ 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74" h="137">
                  <a:moveTo>
                    <a:pt x="250" y="51"/>
                  </a:moveTo>
                  <a:cubicBezTo>
                    <a:pt x="250" y="51"/>
                    <a:pt x="250" y="51"/>
                    <a:pt x="250" y="51"/>
                  </a:cubicBezTo>
                  <a:cubicBezTo>
                    <a:pt x="250" y="52"/>
                    <a:pt x="250" y="52"/>
                    <a:pt x="250" y="52"/>
                  </a:cubicBezTo>
                  <a:cubicBezTo>
                    <a:pt x="250" y="53"/>
                    <a:pt x="250" y="53"/>
                    <a:pt x="249" y="53"/>
                  </a:cubicBezTo>
                  <a:cubicBezTo>
                    <a:pt x="249" y="53"/>
                    <a:pt x="248" y="53"/>
                    <a:pt x="248" y="53"/>
                  </a:cubicBezTo>
                  <a:cubicBezTo>
                    <a:pt x="248" y="53"/>
                    <a:pt x="248" y="53"/>
                    <a:pt x="248" y="53"/>
                  </a:cubicBezTo>
                  <a:cubicBezTo>
                    <a:pt x="248" y="54"/>
                    <a:pt x="248" y="54"/>
                    <a:pt x="249" y="55"/>
                  </a:cubicBezTo>
                  <a:cubicBezTo>
                    <a:pt x="251" y="56"/>
                    <a:pt x="251" y="56"/>
                    <a:pt x="251" y="56"/>
                  </a:cubicBezTo>
                  <a:cubicBezTo>
                    <a:pt x="252" y="53"/>
                    <a:pt x="252" y="53"/>
                    <a:pt x="252" y="53"/>
                  </a:cubicBezTo>
                  <a:cubicBezTo>
                    <a:pt x="253" y="54"/>
                    <a:pt x="253" y="54"/>
                    <a:pt x="253" y="54"/>
                  </a:cubicBezTo>
                  <a:cubicBezTo>
                    <a:pt x="252" y="56"/>
                    <a:pt x="252" y="56"/>
                    <a:pt x="252" y="56"/>
                  </a:cubicBezTo>
                  <a:cubicBezTo>
                    <a:pt x="258" y="59"/>
                    <a:pt x="258" y="59"/>
                    <a:pt x="258" y="59"/>
                  </a:cubicBezTo>
                  <a:cubicBezTo>
                    <a:pt x="258" y="60"/>
                    <a:pt x="259" y="59"/>
                    <a:pt x="260" y="58"/>
                  </a:cubicBezTo>
                  <a:cubicBezTo>
                    <a:pt x="260" y="58"/>
                    <a:pt x="260" y="58"/>
                    <a:pt x="260" y="58"/>
                  </a:cubicBezTo>
                  <a:cubicBezTo>
                    <a:pt x="258" y="63"/>
                    <a:pt x="258" y="63"/>
                    <a:pt x="258" y="63"/>
                  </a:cubicBezTo>
                  <a:cubicBezTo>
                    <a:pt x="257" y="63"/>
                    <a:pt x="257" y="63"/>
                    <a:pt x="257" y="63"/>
                  </a:cubicBezTo>
                  <a:cubicBezTo>
                    <a:pt x="258" y="62"/>
                    <a:pt x="258" y="62"/>
                    <a:pt x="257" y="61"/>
                  </a:cubicBezTo>
                  <a:cubicBezTo>
                    <a:pt x="251" y="58"/>
                    <a:pt x="251" y="58"/>
                    <a:pt x="251" y="58"/>
                  </a:cubicBezTo>
                  <a:cubicBezTo>
                    <a:pt x="250" y="60"/>
                    <a:pt x="250" y="60"/>
                    <a:pt x="250" y="60"/>
                  </a:cubicBezTo>
                  <a:cubicBezTo>
                    <a:pt x="250" y="59"/>
                    <a:pt x="250" y="59"/>
                    <a:pt x="250" y="59"/>
                  </a:cubicBezTo>
                  <a:cubicBezTo>
                    <a:pt x="250" y="58"/>
                    <a:pt x="250" y="58"/>
                    <a:pt x="250" y="58"/>
                  </a:cubicBezTo>
                  <a:cubicBezTo>
                    <a:pt x="250" y="57"/>
                    <a:pt x="250" y="57"/>
                    <a:pt x="250" y="57"/>
                  </a:cubicBezTo>
                  <a:cubicBezTo>
                    <a:pt x="249" y="57"/>
                    <a:pt x="248" y="56"/>
                    <a:pt x="248" y="55"/>
                  </a:cubicBezTo>
                  <a:cubicBezTo>
                    <a:pt x="247" y="54"/>
                    <a:pt x="247" y="53"/>
                    <a:pt x="248" y="52"/>
                  </a:cubicBezTo>
                  <a:cubicBezTo>
                    <a:pt x="248" y="52"/>
                    <a:pt x="249" y="51"/>
                    <a:pt x="250" y="51"/>
                  </a:cubicBezTo>
                  <a:cubicBezTo>
                    <a:pt x="250" y="51"/>
                    <a:pt x="250" y="51"/>
                    <a:pt x="250" y="51"/>
                  </a:cubicBezTo>
                  <a:close/>
                  <a:moveTo>
                    <a:pt x="14" y="15"/>
                  </a:moveTo>
                  <a:cubicBezTo>
                    <a:pt x="14" y="14"/>
                    <a:pt x="14" y="13"/>
                    <a:pt x="12" y="13"/>
                  </a:cubicBezTo>
                  <a:cubicBezTo>
                    <a:pt x="5" y="13"/>
                    <a:pt x="5" y="13"/>
                    <a:pt x="5" y="13"/>
                  </a:cubicBezTo>
                  <a:cubicBezTo>
                    <a:pt x="4" y="13"/>
                    <a:pt x="2" y="13"/>
                    <a:pt x="1" y="12"/>
                  </a:cubicBezTo>
                  <a:cubicBezTo>
                    <a:pt x="0" y="11"/>
                    <a:pt x="0" y="10"/>
                    <a:pt x="0" y="8"/>
                  </a:cubicBezTo>
                  <a:cubicBezTo>
                    <a:pt x="0" y="7"/>
                    <a:pt x="0" y="5"/>
                    <a:pt x="1" y="5"/>
                  </a:cubicBezTo>
                  <a:cubicBezTo>
                    <a:pt x="2" y="3"/>
                    <a:pt x="3" y="3"/>
                    <a:pt x="5" y="3"/>
                  </a:cubicBezTo>
                  <a:cubicBezTo>
                    <a:pt x="12" y="2"/>
                    <a:pt x="12" y="2"/>
                    <a:pt x="12" y="2"/>
                  </a:cubicBezTo>
                  <a:cubicBezTo>
                    <a:pt x="13" y="2"/>
                    <a:pt x="13" y="1"/>
                    <a:pt x="13" y="0"/>
                  </a:cubicBezTo>
                  <a:cubicBezTo>
                    <a:pt x="14" y="0"/>
                    <a:pt x="14" y="0"/>
                    <a:pt x="14" y="0"/>
                  </a:cubicBezTo>
                  <a:cubicBezTo>
                    <a:pt x="14" y="6"/>
                    <a:pt x="14" y="6"/>
                    <a:pt x="14" y="6"/>
                  </a:cubicBezTo>
                  <a:cubicBezTo>
                    <a:pt x="14" y="6"/>
                    <a:pt x="14" y="6"/>
                    <a:pt x="14" y="6"/>
                  </a:cubicBezTo>
                  <a:cubicBezTo>
                    <a:pt x="14" y="5"/>
                    <a:pt x="13" y="4"/>
                    <a:pt x="12" y="4"/>
                  </a:cubicBezTo>
                  <a:cubicBezTo>
                    <a:pt x="5" y="5"/>
                    <a:pt x="5" y="5"/>
                    <a:pt x="5" y="5"/>
                  </a:cubicBezTo>
                  <a:cubicBezTo>
                    <a:pt x="4" y="5"/>
                    <a:pt x="3" y="5"/>
                    <a:pt x="2" y="5"/>
                  </a:cubicBezTo>
                  <a:cubicBezTo>
                    <a:pt x="1" y="6"/>
                    <a:pt x="1" y="7"/>
                    <a:pt x="1" y="8"/>
                  </a:cubicBezTo>
                  <a:cubicBezTo>
                    <a:pt x="1" y="11"/>
                    <a:pt x="3" y="12"/>
                    <a:pt x="6" y="12"/>
                  </a:cubicBezTo>
                  <a:cubicBezTo>
                    <a:pt x="13" y="11"/>
                    <a:pt x="13" y="11"/>
                    <a:pt x="13" y="11"/>
                  </a:cubicBezTo>
                  <a:cubicBezTo>
                    <a:pt x="14" y="11"/>
                    <a:pt x="14" y="11"/>
                    <a:pt x="14" y="9"/>
                  </a:cubicBezTo>
                  <a:cubicBezTo>
                    <a:pt x="14" y="9"/>
                    <a:pt x="14" y="9"/>
                    <a:pt x="14" y="9"/>
                  </a:cubicBezTo>
                  <a:cubicBezTo>
                    <a:pt x="14" y="15"/>
                    <a:pt x="14" y="15"/>
                    <a:pt x="14" y="15"/>
                  </a:cubicBezTo>
                  <a:cubicBezTo>
                    <a:pt x="14" y="15"/>
                    <a:pt x="14" y="15"/>
                    <a:pt x="14" y="15"/>
                  </a:cubicBezTo>
                  <a:close/>
                  <a:moveTo>
                    <a:pt x="3" y="27"/>
                  </a:moveTo>
                  <a:cubicBezTo>
                    <a:pt x="2" y="23"/>
                    <a:pt x="2" y="23"/>
                    <a:pt x="2" y="23"/>
                  </a:cubicBezTo>
                  <a:cubicBezTo>
                    <a:pt x="2" y="23"/>
                    <a:pt x="2" y="23"/>
                    <a:pt x="2" y="23"/>
                  </a:cubicBezTo>
                  <a:cubicBezTo>
                    <a:pt x="2" y="23"/>
                    <a:pt x="3" y="24"/>
                    <a:pt x="4" y="24"/>
                  </a:cubicBezTo>
                  <a:cubicBezTo>
                    <a:pt x="9" y="23"/>
                    <a:pt x="9" y="23"/>
                    <a:pt x="9" y="23"/>
                  </a:cubicBezTo>
                  <a:cubicBezTo>
                    <a:pt x="10" y="23"/>
                    <a:pt x="10" y="23"/>
                    <a:pt x="10" y="22"/>
                  </a:cubicBezTo>
                  <a:cubicBezTo>
                    <a:pt x="11" y="22"/>
                    <a:pt x="11" y="21"/>
                    <a:pt x="10" y="21"/>
                  </a:cubicBezTo>
                  <a:cubicBezTo>
                    <a:pt x="10" y="20"/>
                    <a:pt x="10" y="19"/>
                    <a:pt x="9" y="19"/>
                  </a:cubicBezTo>
                  <a:cubicBezTo>
                    <a:pt x="3" y="20"/>
                    <a:pt x="3" y="20"/>
                    <a:pt x="3" y="20"/>
                  </a:cubicBezTo>
                  <a:cubicBezTo>
                    <a:pt x="2" y="20"/>
                    <a:pt x="2" y="21"/>
                    <a:pt x="2" y="21"/>
                  </a:cubicBezTo>
                  <a:cubicBezTo>
                    <a:pt x="2" y="21"/>
                    <a:pt x="2" y="21"/>
                    <a:pt x="2" y="21"/>
                  </a:cubicBezTo>
                  <a:cubicBezTo>
                    <a:pt x="1" y="17"/>
                    <a:pt x="1" y="17"/>
                    <a:pt x="1" y="17"/>
                  </a:cubicBezTo>
                  <a:cubicBezTo>
                    <a:pt x="1" y="17"/>
                    <a:pt x="1" y="17"/>
                    <a:pt x="1" y="17"/>
                  </a:cubicBezTo>
                  <a:cubicBezTo>
                    <a:pt x="1" y="18"/>
                    <a:pt x="2" y="18"/>
                    <a:pt x="3" y="18"/>
                  </a:cubicBezTo>
                  <a:cubicBezTo>
                    <a:pt x="8" y="17"/>
                    <a:pt x="8" y="17"/>
                    <a:pt x="8" y="17"/>
                  </a:cubicBezTo>
                  <a:cubicBezTo>
                    <a:pt x="9" y="17"/>
                    <a:pt x="9" y="17"/>
                    <a:pt x="9" y="17"/>
                  </a:cubicBezTo>
                  <a:cubicBezTo>
                    <a:pt x="9" y="17"/>
                    <a:pt x="9" y="17"/>
                    <a:pt x="9" y="16"/>
                  </a:cubicBezTo>
                  <a:cubicBezTo>
                    <a:pt x="10" y="16"/>
                    <a:pt x="10" y="16"/>
                    <a:pt x="10" y="16"/>
                  </a:cubicBezTo>
                  <a:cubicBezTo>
                    <a:pt x="11" y="19"/>
                    <a:pt x="11" y="19"/>
                    <a:pt x="11" y="19"/>
                  </a:cubicBezTo>
                  <a:cubicBezTo>
                    <a:pt x="10" y="19"/>
                    <a:pt x="10" y="19"/>
                    <a:pt x="10" y="19"/>
                  </a:cubicBezTo>
                  <a:cubicBezTo>
                    <a:pt x="11" y="20"/>
                    <a:pt x="12" y="21"/>
                    <a:pt x="12" y="22"/>
                  </a:cubicBezTo>
                  <a:cubicBezTo>
                    <a:pt x="12" y="23"/>
                    <a:pt x="11" y="24"/>
                    <a:pt x="9" y="25"/>
                  </a:cubicBezTo>
                  <a:cubicBezTo>
                    <a:pt x="4" y="25"/>
                    <a:pt x="4" y="25"/>
                    <a:pt x="4" y="25"/>
                  </a:cubicBezTo>
                  <a:cubicBezTo>
                    <a:pt x="3" y="26"/>
                    <a:pt x="3" y="26"/>
                    <a:pt x="3" y="27"/>
                  </a:cubicBezTo>
                  <a:cubicBezTo>
                    <a:pt x="3" y="27"/>
                    <a:pt x="3" y="27"/>
                    <a:pt x="3" y="27"/>
                  </a:cubicBezTo>
                  <a:close/>
                  <a:moveTo>
                    <a:pt x="16" y="29"/>
                  </a:moveTo>
                  <a:cubicBezTo>
                    <a:pt x="16" y="29"/>
                    <a:pt x="16" y="29"/>
                    <a:pt x="16" y="29"/>
                  </a:cubicBezTo>
                  <a:cubicBezTo>
                    <a:pt x="15" y="29"/>
                    <a:pt x="15" y="29"/>
                    <a:pt x="15" y="29"/>
                  </a:cubicBezTo>
                  <a:cubicBezTo>
                    <a:pt x="15" y="28"/>
                    <a:pt x="15" y="28"/>
                    <a:pt x="15" y="28"/>
                  </a:cubicBezTo>
                  <a:cubicBezTo>
                    <a:pt x="15" y="27"/>
                    <a:pt x="16" y="27"/>
                    <a:pt x="16" y="27"/>
                  </a:cubicBezTo>
                  <a:cubicBezTo>
                    <a:pt x="16" y="27"/>
                    <a:pt x="16" y="27"/>
                    <a:pt x="17" y="27"/>
                  </a:cubicBezTo>
                  <a:cubicBezTo>
                    <a:pt x="17" y="27"/>
                    <a:pt x="17" y="28"/>
                    <a:pt x="17" y="28"/>
                  </a:cubicBezTo>
                  <a:cubicBezTo>
                    <a:pt x="17" y="29"/>
                    <a:pt x="17" y="29"/>
                    <a:pt x="17" y="29"/>
                  </a:cubicBezTo>
                  <a:cubicBezTo>
                    <a:pt x="17" y="29"/>
                    <a:pt x="17" y="29"/>
                    <a:pt x="16" y="29"/>
                  </a:cubicBezTo>
                  <a:close/>
                  <a:moveTo>
                    <a:pt x="4" y="33"/>
                  </a:moveTo>
                  <a:cubicBezTo>
                    <a:pt x="3" y="29"/>
                    <a:pt x="3" y="29"/>
                    <a:pt x="3" y="29"/>
                  </a:cubicBezTo>
                  <a:cubicBezTo>
                    <a:pt x="4" y="29"/>
                    <a:pt x="4" y="29"/>
                    <a:pt x="4" y="29"/>
                  </a:cubicBezTo>
                  <a:cubicBezTo>
                    <a:pt x="4" y="30"/>
                    <a:pt x="4" y="30"/>
                    <a:pt x="5" y="30"/>
                  </a:cubicBezTo>
                  <a:cubicBezTo>
                    <a:pt x="10" y="29"/>
                    <a:pt x="10" y="29"/>
                    <a:pt x="10" y="29"/>
                  </a:cubicBezTo>
                  <a:cubicBezTo>
                    <a:pt x="11" y="29"/>
                    <a:pt x="11" y="28"/>
                    <a:pt x="11" y="28"/>
                  </a:cubicBezTo>
                  <a:cubicBezTo>
                    <a:pt x="11" y="27"/>
                    <a:pt x="11" y="27"/>
                    <a:pt x="11" y="27"/>
                  </a:cubicBezTo>
                  <a:cubicBezTo>
                    <a:pt x="11" y="27"/>
                    <a:pt x="11" y="27"/>
                    <a:pt x="11" y="27"/>
                  </a:cubicBezTo>
                  <a:cubicBezTo>
                    <a:pt x="13" y="30"/>
                    <a:pt x="13" y="30"/>
                    <a:pt x="13" y="30"/>
                  </a:cubicBezTo>
                  <a:cubicBezTo>
                    <a:pt x="5" y="32"/>
                    <a:pt x="5" y="32"/>
                    <a:pt x="5" y="32"/>
                  </a:cubicBezTo>
                  <a:cubicBezTo>
                    <a:pt x="5" y="32"/>
                    <a:pt x="4" y="33"/>
                    <a:pt x="4" y="33"/>
                  </a:cubicBezTo>
                  <a:cubicBezTo>
                    <a:pt x="4" y="33"/>
                    <a:pt x="4" y="33"/>
                    <a:pt x="4" y="33"/>
                  </a:cubicBezTo>
                  <a:close/>
                  <a:moveTo>
                    <a:pt x="16" y="42"/>
                  </a:moveTo>
                  <a:cubicBezTo>
                    <a:pt x="16" y="41"/>
                    <a:pt x="15" y="41"/>
                    <a:pt x="14" y="41"/>
                  </a:cubicBezTo>
                  <a:cubicBezTo>
                    <a:pt x="6" y="40"/>
                    <a:pt x="6" y="40"/>
                    <a:pt x="6" y="40"/>
                  </a:cubicBezTo>
                  <a:cubicBezTo>
                    <a:pt x="6" y="40"/>
                    <a:pt x="6" y="40"/>
                    <a:pt x="6" y="40"/>
                  </a:cubicBezTo>
                  <a:cubicBezTo>
                    <a:pt x="6" y="40"/>
                    <a:pt x="6" y="40"/>
                    <a:pt x="6" y="40"/>
                  </a:cubicBezTo>
                  <a:cubicBezTo>
                    <a:pt x="13" y="35"/>
                    <a:pt x="13" y="35"/>
                    <a:pt x="13" y="35"/>
                  </a:cubicBezTo>
                  <a:cubicBezTo>
                    <a:pt x="14" y="34"/>
                    <a:pt x="14" y="33"/>
                    <a:pt x="14" y="33"/>
                  </a:cubicBezTo>
                  <a:cubicBezTo>
                    <a:pt x="14" y="33"/>
                    <a:pt x="14" y="33"/>
                    <a:pt x="14" y="33"/>
                  </a:cubicBezTo>
                  <a:cubicBezTo>
                    <a:pt x="15" y="37"/>
                    <a:pt x="15" y="37"/>
                    <a:pt x="15" y="37"/>
                  </a:cubicBezTo>
                  <a:cubicBezTo>
                    <a:pt x="15" y="37"/>
                    <a:pt x="15" y="37"/>
                    <a:pt x="15" y="37"/>
                  </a:cubicBezTo>
                  <a:cubicBezTo>
                    <a:pt x="15" y="37"/>
                    <a:pt x="14" y="36"/>
                    <a:pt x="14" y="36"/>
                  </a:cubicBezTo>
                  <a:cubicBezTo>
                    <a:pt x="14" y="36"/>
                    <a:pt x="14" y="36"/>
                    <a:pt x="13" y="37"/>
                  </a:cubicBezTo>
                  <a:cubicBezTo>
                    <a:pt x="9" y="40"/>
                    <a:pt x="9" y="40"/>
                    <a:pt x="9" y="40"/>
                  </a:cubicBezTo>
                  <a:cubicBezTo>
                    <a:pt x="14" y="40"/>
                    <a:pt x="14" y="40"/>
                    <a:pt x="14" y="40"/>
                  </a:cubicBezTo>
                  <a:cubicBezTo>
                    <a:pt x="14" y="40"/>
                    <a:pt x="15" y="40"/>
                    <a:pt x="15" y="40"/>
                  </a:cubicBezTo>
                  <a:cubicBezTo>
                    <a:pt x="16" y="40"/>
                    <a:pt x="16" y="40"/>
                    <a:pt x="16" y="39"/>
                  </a:cubicBezTo>
                  <a:cubicBezTo>
                    <a:pt x="16" y="39"/>
                    <a:pt x="16" y="39"/>
                    <a:pt x="16" y="39"/>
                  </a:cubicBezTo>
                  <a:cubicBezTo>
                    <a:pt x="16" y="42"/>
                    <a:pt x="16" y="42"/>
                    <a:pt x="16" y="42"/>
                  </a:cubicBezTo>
                  <a:cubicBezTo>
                    <a:pt x="16" y="42"/>
                    <a:pt x="16" y="42"/>
                    <a:pt x="16" y="42"/>
                  </a:cubicBezTo>
                  <a:close/>
                  <a:moveTo>
                    <a:pt x="14" y="53"/>
                  </a:moveTo>
                  <a:cubicBezTo>
                    <a:pt x="13" y="53"/>
                    <a:pt x="12" y="53"/>
                    <a:pt x="11" y="52"/>
                  </a:cubicBezTo>
                  <a:cubicBezTo>
                    <a:pt x="10" y="51"/>
                    <a:pt x="10" y="51"/>
                    <a:pt x="9" y="50"/>
                  </a:cubicBezTo>
                  <a:cubicBezTo>
                    <a:pt x="9" y="49"/>
                    <a:pt x="9" y="48"/>
                    <a:pt x="9" y="47"/>
                  </a:cubicBezTo>
                  <a:cubicBezTo>
                    <a:pt x="10" y="46"/>
                    <a:pt x="11" y="45"/>
                    <a:pt x="12" y="45"/>
                  </a:cubicBezTo>
                  <a:cubicBezTo>
                    <a:pt x="13" y="44"/>
                    <a:pt x="14" y="44"/>
                    <a:pt x="16" y="45"/>
                  </a:cubicBezTo>
                  <a:cubicBezTo>
                    <a:pt x="17" y="45"/>
                    <a:pt x="18" y="46"/>
                    <a:pt x="18" y="47"/>
                  </a:cubicBezTo>
                  <a:cubicBezTo>
                    <a:pt x="18" y="48"/>
                    <a:pt x="18" y="49"/>
                    <a:pt x="18" y="50"/>
                  </a:cubicBezTo>
                  <a:cubicBezTo>
                    <a:pt x="18" y="51"/>
                    <a:pt x="17" y="51"/>
                    <a:pt x="16" y="52"/>
                  </a:cubicBezTo>
                  <a:cubicBezTo>
                    <a:pt x="14" y="46"/>
                    <a:pt x="14" y="46"/>
                    <a:pt x="14" y="46"/>
                  </a:cubicBezTo>
                  <a:cubicBezTo>
                    <a:pt x="12" y="46"/>
                    <a:pt x="12" y="47"/>
                    <a:pt x="11" y="48"/>
                  </a:cubicBezTo>
                  <a:cubicBezTo>
                    <a:pt x="10" y="49"/>
                    <a:pt x="10" y="49"/>
                    <a:pt x="10" y="51"/>
                  </a:cubicBezTo>
                  <a:cubicBezTo>
                    <a:pt x="11" y="51"/>
                    <a:pt x="11" y="52"/>
                    <a:pt x="12" y="52"/>
                  </a:cubicBezTo>
                  <a:cubicBezTo>
                    <a:pt x="13" y="52"/>
                    <a:pt x="14" y="52"/>
                    <a:pt x="14" y="53"/>
                  </a:cubicBezTo>
                  <a:cubicBezTo>
                    <a:pt x="14" y="53"/>
                    <a:pt x="14" y="53"/>
                    <a:pt x="14" y="53"/>
                  </a:cubicBezTo>
                  <a:close/>
                  <a:moveTo>
                    <a:pt x="16" y="49"/>
                  </a:moveTo>
                  <a:cubicBezTo>
                    <a:pt x="18" y="49"/>
                    <a:pt x="18" y="48"/>
                    <a:pt x="18" y="47"/>
                  </a:cubicBezTo>
                  <a:cubicBezTo>
                    <a:pt x="17" y="45"/>
                    <a:pt x="16" y="45"/>
                    <a:pt x="14" y="45"/>
                  </a:cubicBezTo>
                  <a:cubicBezTo>
                    <a:pt x="16" y="49"/>
                    <a:pt x="16" y="49"/>
                    <a:pt x="16" y="49"/>
                  </a:cubicBezTo>
                  <a:close/>
                  <a:moveTo>
                    <a:pt x="22" y="58"/>
                  </a:moveTo>
                  <a:cubicBezTo>
                    <a:pt x="22" y="58"/>
                    <a:pt x="21" y="58"/>
                    <a:pt x="21" y="57"/>
                  </a:cubicBezTo>
                  <a:cubicBezTo>
                    <a:pt x="21" y="57"/>
                    <a:pt x="21" y="57"/>
                    <a:pt x="21" y="57"/>
                  </a:cubicBezTo>
                  <a:cubicBezTo>
                    <a:pt x="21" y="56"/>
                    <a:pt x="21" y="56"/>
                    <a:pt x="21" y="56"/>
                  </a:cubicBezTo>
                  <a:cubicBezTo>
                    <a:pt x="21" y="55"/>
                    <a:pt x="21" y="55"/>
                    <a:pt x="20" y="55"/>
                  </a:cubicBezTo>
                  <a:cubicBezTo>
                    <a:pt x="20" y="55"/>
                    <a:pt x="20" y="55"/>
                    <a:pt x="19" y="55"/>
                  </a:cubicBezTo>
                  <a:cubicBezTo>
                    <a:pt x="15" y="57"/>
                    <a:pt x="15" y="57"/>
                    <a:pt x="15" y="57"/>
                  </a:cubicBezTo>
                  <a:cubicBezTo>
                    <a:pt x="14" y="58"/>
                    <a:pt x="14" y="59"/>
                    <a:pt x="14" y="59"/>
                  </a:cubicBezTo>
                  <a:cubicBezTo>
                    <a:pt x="14" y="59"/>
                    <a:pt x="14" y="59"/>
                    <a:pt x="14" y="59"/>
                  </a:cubicBezTo>
                  <a:cubicBezTo>
                    <a:pt x="12" y="55"/>
                    <a:pt x="12" y="55"/>
                    <a:pt x="12" y="55"/>
                  </a:cubicBezTo>
                  <a:cubicBezTo>
                    <a:pt x="12" y="55"/>
                    <a:pt x="12" y="55"/>
                    <a:pt x="12" y="55"/>
                  </a:cubicBezTo>
                  <a:cubicBezTo>
                    <a:pt x="13" y="56"/>
                    <a:pt x="14" y="56"/>
                    <a:pt x="14" y="56"/>
                  </a:cubicBezTo>
                  <a:cubicBezTo>
                    <a:pt x="19" y="54"/>
                    <a:pt x="19" y="54"/>
                    <a:pt x="19" y="54"/>
                  </a:cubicBezTo>
                  <a:cubicBezTo>
                    <a:pt x="20" y="53"/>
                    <a:pt x="20" y="53"/>
                    <a:pt x="20" y="53"/>
                  </a:cubicBezTo>
                  <a:cubicBezTo>
                    <a:pt x="20" y="53"/>
                    <a:pt x="20" y="52"/>
                    <a:pt x="20" y="52"/>
                  </a:cubicBezTo>
                  <a:cubicBezTo>
                    <a:pt x="20" y="52"/>
                    <a:pt x="20" y="52"/>
                    <a:pt x="20" y="52"/>
                  </a:cubicBezTo>
                  <a:cubicBezTo>
                    <a:pt x="22" y="54"/>
                    <a:pt x="22" y="54"/>
                    <a:pt x="22" y="54"/>
                  </a:cubicBezTo>
                  <a:cubicBezTo>
                    <a:pt x="21" y="55"/>
                    <a:pt x="21" y="55"/>
                    <a:pt x="21" y="55"/>
                  </a:cubicBezTo>
                  <a:cubicBezTo>
                    <a:pt x="22" y="55"/>
                    <a:pt x="23" y="56"/>
                    <a:pt x="24" y="57"/>
                  </a:cubicBezTo>
                  <a:cubicBezTo>
                    <a:pt x="24" y="57"/>
                    <a:pt x="24" y="57"/>
                    <a:pt x="24" y="57"/>
                  </a:cubicBezTo>
                  <a:cubicBezTo>
                    <a:pt x="23" y="58"/>
                    <a:pt x="22" y="58"/>
                    <a:pt x="22" y="58"/>
                  </a:cubicBezTo>
                  <a:close/>
                  <a:moveTo>
                    <a:pt x="21" y="67"/>
                  </a:moveTo>
                  <a:cubicBezTo>
                    <a:pt x="20" y="68"/>
                    <a:pt x="19" y="68"/>
                    <a:pt x="18" y="67"/>
                  </a:cubicBezTo>
                  <a:cubicBezTo>
                    <a:pt x="18" y="67"/>
                    <a:pt x="17" y="67"/>
                    <a:pt x="17" y="66"/>
                  </a:cubicBezTo>
                  <a:cubicBezTo>
                    <a:pt x="17" y="65"/>
                    <a:pt x="16" y="65"/>
                    <a:pt x="16" y="65"/>
                  </a:cubicBezTo>
                  <a:cubicBezTo>
                    <a:pt x="16" y="64"/>
                    <a:pt x="16" y="64"/>
                    <a:pt x="16" y="63"/>
                  </a:cubicBezTo>
                  <a:cubicBezTo>
                    <a:pt x="16" y="63"/>
                    <a:pt x="16" y="63"/>
                    <a:pt x="16" y="63"/>
                  </a:cubicBezTo>
                  <a:cubicBezTo>
                    <a:pt x="16" y="63"/>
                    <a:pt x="16" y="63"/>
                    <a:pt x="16" y="63"/>
                  </a:cubicBezTo>
                  <a:cubicBezTo>
                    <a:pt x="18" y="61"/>
                    <a:pt x="18" y="61"/>
                    <a:pt x="18" y="61"/>
                  </a:cubicBezTo>
                  <a:cubicBezTo>
                    <a:pt x="18" y="61"/>
                    <a:pt x="18" y="61"/>
                    <a:pt x="18" y="61"/>
                  </a:cubicBezTo>
                  <a:cubicBezTo>
                    <a:pt x="17" y="63"/>
                    <a:pt x="16" y="64"/>
                    <a:pt x="17" y="65"/>
                  </a:cubicBezTo>
                  <a:cubicBezTo>
                    <a:pt x="18" y="65"/>
                    <a:pt x="18" y="66"/>
                    <a:pt x="18" y="66"/>
                  </a:cubicBezTo>
                  <a:cubicBezTo>
                    <a:pt x="18" y="66"/>
                    <a:pt x="19" y="66"/>
                    <a:pt x="19" y="66"/>
                  </a:cubicBezTo>
                  <a:cubicBezTo>
                    <a:pt x="20" y="65"/>
                    <a:pt x="20" y="65"/>
                    <a:pt x="20" y="63"/>
                  </a:cubicBezTo>
                  <a:cubicBezTo>
                    <a:pt x="20" y="62"/>
                    <a:pt x="20" y="62"/>
                    <a:pt x="20" y="62"/>
                  </a:cubicBezTo>
                  <a:cubicBezTo>
                    <a:pt x="20" y="61"/>
                    <a:pt x="20" y="60"/>
                    <a:pt x="21" y="59"/>
                  </a:cubicBezTo>
                  <a:cubicBezTo>
                    <a:pt x="22" y="59"/>
                    <a:pt x="22" y="59"/>
                    <a:pt x="23" y="59"/>
                  </a:cubicBezTo>
                  <a:cubicBezTo>
                    <a:pt x="24" y="59"/>
                    <a:pt x="24" y="60"/>
                    <a:pt x="25" y="61"/>
                  </a:cubicBezTo>
                  <a:cubicBezTo>
                    <a:pt x="25" y="61"/>
                    <a:pt x="25" y="61"/>
                    <a:pt x="25" y="62"/>
                  </a:cubicBezTo>
                  <a:cubicBezTo>
                    <a:pt x="25" y="62"/>
                    <a:pt x="25" y="63"/>
                    <a:pt x="26" y="63"/>
                  </a:cubicBezTo>
                  <a:cubicBezTo>
                    <a:pt x="26" y="63"/>
                    <a:pt x="26" y="63"/>
                    <a:pt x="26" y="63"/>
                  </a:cubicBezTo>
                  <a:cubicBezTo>
                    <a:pt x="26" y="63"/>
                    <a:pt x="26" y="63"/>
                    <a:pt x="26" y="63"/>
                  </a:cubicBezTo>
                  <a:cubicBezTo>
                    <a:pt x="24" y="64"/>
                    <a:pt x="24" y="64"/>
                    <a:pt x="24" y="64"/>
                  </a:cubicBezTo>
                  <a:cubicBezTo>
                    <a:pt x="24" y="64"/>
                    <a:pt x="24" y="64"/>
                    <a:pt x="24" y="64"/>
                  </a:cubicBezTo>
                  <a:cubicBezTo>
                    <a:pt x="25" y="63"/>
                    <a:pt x="25" y="61"/>
                    <a:pt x="25" y="61"/>
                  </a:cubicBezTo>
                  <a:cubicBezTo>
                    <a:pt x="25" y="60"/>
                    <a:pt x="24" y="60"/>
                    <a:pt x="24" y="60"/>
                  </a:cubicBezTo>
                  <a:cubicBezTo>
                    <a:pt x="24" y="60"/>
                    <a:pt x="23" y="60"/>
                    <a:pt x="23" y="60"/>
                  </a:cubicBezTo>
                  <a:cubicBezTo>
                    <a:pt x="22" y="60"/>
                    <a:pt x="22" y="61"/>
                    <a:pt x="22" y="62"/>
                  </a:cubicBezTo>
                  <a:cubicBezTo>
                    <a:pt x="22" y="64"/>
                    <a:pt x="22" y="64"/>
                    <a:pt x="22" y="64"/>
                  </a:cubicBezTo>
                  <a:cubicBezTo>
                    <a:pt x="22" y="66"/>
                    <a:pt x="22" y="67"/>
                    <a:pt x="21" y="67"/>
                  </a:cubicBezTo>
                  <a:close/>
                  <a:moveTo>
                    <a:pt x="33" y="67"/>
                  </a:moveTo>
                  <a:cubicBezTo>
                    <a:pt x="32" y="67"/>
                    <a:pt x="32" y="67"/>
                    <a:pt x="32" y="67"/>
                  </a:cubicBezTo>
                  <a:cubicBezTo>
                    <a:pt x="32" y="67"/>
                    <a:pt x="32" y="66"/>
                    <a:pt x="31" y="66"/>
                  </a:cubicBezTo>
                  <a:cubicBezTo>
                    <a:pt x="31" y="66"/>
                    <a:pt x="31" y="66"/>
                    <a:pt x="31" y="65"/>
                  </a:cubicBezTo>
                  <a:cubicBezTo>
                    <a:pt x="31" y="65"/>
                    <a:pt x="32" y="65"/>
                    <a:pt x="32" y="65"/>
                  </a:cubicBezTo>
                  <a:cubicBezTo>
                    <a:pt x="32" y="65"/>
                    <a:pt x="32" y="64"/>
                    <a:pt x="32" y="65"/>
                  </a:cubicBezTo>
                  <a:cubicBezTo>
                    <a:pt x="33" y="65"/>
                    <a:pt x="33" y="65"/>
                    <a:pt x="33" y="65"/>
                  </a:cubicBezTo>
                  <a:cubicBezTo>
                    <a:pt x="33" y="65"/>
                    <a:pt x="34" y="65"/>
                    <a:pt x="33" y="66"/>
                  </a:cubicBezTo>
                  <a:cubicBezTo>
                    <a:pt x="33" y="66"/>
                    <a:pt x="33" y="66"/>
                    <a:pt x="33" y="67"/>
                  </a:cubicBezTo>
                  <a:close/>
                  <a:moveTo>
                    <a:pt x="22" y="75"/>
                  </a:moveTo>
                  <a:cubicBezTo>
                    <a:pt x="20" y="71"/>
                    <a:pt x="20" y="71"/>
                    <a:pt x="20" y="71"/>
                  </a:cubicBezTo>
                  <a:cubicBezTo>
                    <a:pt x="20" y="71"/>
                    <a:pt x="20" y="71"/>
                    <a:pt x="20" y="71"/>
                  </a:cubicBezTo>
                  <a:cubicBezTo>
                    <a:pt x="21" y="71"/>
                    <a:pt x="22" y="72"/>
                    <a:pt x="22" y="71"/>
                  </a:cubicBezTo>
                  <a:cubicBezTo>
                    <a:pt x="27" y="69"/>
                    <a:pt x="27" y="69"/>
                    <a:pt x="27" y="69"/>
                  </a:cubicBezTo>
                  <a:cubicBezTo>
                    <a:pt x="28" y="68"/>
                    <a:pt x="28" y="68"/>
                    <a:pt x="28" y="67"/>
                  </a:cubicBezTo>
                  <a:cubicBezTo>
                    <a:pt x="27" y="67"/>
                    <a:pt x="27" y="67"/>
                    <a:pt x="27" y="67"/>
                  </a:cubicBezTo>
                  <a:cubicBezTo>
                    <a:pt x="28" y="67"/>
                    <a:pt x="28" y="67"/>
                    <a:pt x="28" y="67"/>
                  </a:cubicBezTo>
                  <a:cubicBezTo>
                    <a:pt x="30" y="69"/>
                    <a:pt x="30" y="69"/>
                    <a:pt x="30" y="69"/>
                  </a:cubicBezTo>
                  <a:cubicBezTo>
                    <a:pt x="24" y="73"/>
                    <a:pt x="24" y="73"/>
                    <a:pt x="24" y="73"/>
                  </a:cubicBezTo>
                  <a:cubicBezTo>
                    <a:pt x="22" y="73"/>
                    <a:pt x="22" y="73"/>
                    <a:pt x="22" y="75"/>
                  </a:cubicBezTo>
                  <a:cubicBezTo>
                    <a:pt x="22" y="75"/>
                    <a:pt x="22" y="75"/>
                    <a:pt x="22" y="75"/>
                  </a:cubicBezTo>
                  <a:close/>
                  <a:moveTo>
                    <a:pt x="28" y="80"/>
                  </a:moveTo>
                  <a:cubicBezTo>
                    <a:pt x="27" y="80"/>
                    <a:pt x="26" y="80"/>
                    <a:pt x="26" y="79"/>
                  </a:cubicBezTo>
                  <a:cubicBezTo>
                    <a:pt x="26" y="79"/>
                    <a:pt x="25" y="79"/>
                    <a:pt x="25" y="79"/>
                  </a:cubicBezTo>
                  <a:cubicBezTo>
                    <a:pt x="24" y="78"/>
                    <a:pt x="24" y="77"/>
                    <a:pt x="26" y="76"/>
                  </a:cubicBezTo>
                  <a:cubicBezTo>
                    <a:pt x="31" y="73"/>
                    <a:pt x="31" y="73"/>
                    <a:pt x="31" y="73"/>
                  </a:cubicBezTo>
                  <a:cubicBezTo>
                    <a:pt x="30" y="71"/>
                    <a:pt x="30" y="71"/>
                    <a:pt x="30" y="71"/>
                  </a:cubicBezTo>
                  <a:cubicBezTo>
                    <a:pt x="30" y="71"/>
                    <a:pt x="30" y="71"/>
                    <a:pt x="30" y="71"/>
                  </a:cubicBezTo>
                  <a:cubicBezTo>
                    <a:pt x="30" y="71"/>
                    <a:pt x="30" y="71"/>
                    <a:pt x="30" y="71"/>
                  </a:cubicBezTo>
                  <a:cubicBezTo>
                    <a:pt x="31" y="72"/>
                    <a:pt x="32" y="72"/>
                    <a:pt x="34" y="72"/>
                  </a:cubicBezTo>
                  <a:cubicBezTo>
                    <a:pt x="34" y="72"/>
                    <a:pt x="34" y="72"/>
                    <a:pt x="34" y="72"/>
                  </a:cubicBezTo>
                  <a:cubicBezTo>
                    <a:pt x="32" y="73"/>
                    <a:pt x="32" y="73"/>
                    <a:pt x="32" y="73"/>
                  </a:cubicBezTo>
                  <a:cubicBezTo>
                    <a:pt x="33" y="75"/>
                    <a:pt x="33" y="75"/>
                    <a:pt x="33" y="75"/>
                  </a:cubicBezTo>
                  <a:cubicBezTo>
                    <a:pt x="33" y="75"/>
                    <a:pt x="33" y="75"/>
                    <a:pt x="33" y="75"/>
                  </a:cubicBezTo>
                  <a:cubicBezTo>
                    <a:pt x="32" y="74"/>
                    <a:pt x="32" y="74"/>
                    <a:pt x="32" y="74"/>
                  </a:cubicBezTo>
                  <a:cubicBezTo>
                    <a:pt x="27" y="77"/>
                    <a:pt x="27" y="77"/>
                    <a:pt x="27" y="77"/>
                  </a:cubicBezTo>
                  <a:cubicBezTo>
                    <a:pt x="26" y="78"/>
                    <a:pt x="26" y="79"/>
                    <a:pt x="26" y="79"/>
                  </a:cubicBezTo>
                  <a:cubicBezTo>
                    <a:pt x="27" y="79"/>
                    <a:pt x="27" y="79"/>
                    <a:pt x="28" y="80"/>
                  </a:cubicBezTo>
                  <a:cubicBezTo>
                    <a:pt x="28" y="80"/>
                    <a:pt x="28" y="80"/>
                    <a:pt x="28" y="80"/>
                  </a:cubicBezTo>
                  <a:close/>
                  <a:moveTo>
                    <a:pt x="40" y="84"/>
                  </a:moveTo>
                  <a:cubicBezTo>
                    <a:pt x="40" y="84"/>
                    <a:pt x="40" y="83"/>
                    <a:pt x="40" y="83"/>
                  </a:cubicBezTo>
                  <a:cubicBezTo>
                    <a:pt x="39" y="83"/>
                    <a:pt x="39" y="83"/>
                    <a:pt x="39" y="83"/>
                  </a:cubicBezTo>
                  <a:cubicBezTo>
                    <a:pt x="30" y="86"/>
                    <a:pt x="30" y="86"/>
                    <a:pt x="30" y="86"/>
                  </a:cubicBezTo>
                  <a:cubicBezTo>
                    <a:pt x="28" y="87"/>
                    <a:pt x="26" y="87"/>
                    <a:pt x="25" y="86"/>
                  </a:cubicBezTo>
                  <a:cubicBezTo>
                    <a:pt x="24" y="85"/>
                    <a:pt x="25" y="84"/>
                    <a:pt x="25" y="84"/>
                  </a:cubicBezTo>
                  <a:cubicBezTo>
                    <a:pt x="25" y="84"/>
                    <a:pt x="26" y="84"/>
                    <a:pt x="26" y="84"/>
                  </a:cubicBezTo>
                  <a:cubicBezTo>
                    <a:pt x="26" y="84"/>
                    <a:pt x="26" y="84"/>
                    <a:pt x="26" y="84"/>
                  </a:cubicBezTo>
                  <a:cubicBezTo>
                    <a:pt x="26" y="84"/>
                    <a:pt x="27" y="85"/>
                    <a:pt x="27" y="85"/>
                  </a:cubicBezTo>
                  <a:cubicBezTo>
                    <a:pt x="27" y="85"/>
                    <a:pt x="27" y="85"/>
                    <a:pt x="27" y="85"/>
                  </a:cubicBezTo>
                  <a:cubicBezTo>
                    <a:pt x="28" y="86"/>
                    <a:pt x="29" y="86"/>
                    <a:pt x="31" y="85"/>
                  </a:cubicBezTo>
                  <a:cubicBezTo>
                    <a:pt x="34" y="78"/>
                    <a:pt x="34" y="78"/>
                    <a:pt x="34" y="78"/>
                  </a:cubicBezTo>
                  <a:cubicBezTo>
                    <a:pt x="35" y="77"/>
                    <a:pt x="35" y="77"/>
                    <a:pt x="35" y="77"/>
                  </a:cubicBezTo>
                  <a:cubicBezTo>
                    <a:pt x="35" y="77"/>
                    <a:pt x="35" y="77"/>
                    <a:pt x="34" y="76"/>
                  </a:cubicBezTo>
                  <a:cubicBezTo>
                    <a:pt x="35" y="76"/>
                    <a:pt x="35" y="76"/>
                    <a:pt x="35" y="76"/>
                  </a:cubicBezTo>
                  <a:cubicBezTo>
                    <a:pt x="38" y="79"/>
                    <a:pt x="38" y="79"/>
                    <a:pt x="38" y="79"/>
                  </a:cubicBezTo>
                  <a:cubicBezTo>
                    <a:pt x="37" y="79"/>
                    <a:pt x="37" y="79"/>
                    <a:pt x="37" y="79"/>
                  </a:cubicBezTo>
                  <a:cubicBezTo>
                    <a:pt x="37" y="79"/>
                    <a:pt x="36" y="79"/>
                    <a:pt x="36" y="79"/>
                  </a:cubicBezTo>
                  <a:cubicBezTo>
                    <a:pt x="36" y="79"/>
                    <a:pt x="36" y="79"/>
                    <a:pt x="36" y="79"/>
                  </a:cubicBezTo>
                  <a:cubicBezTo>
                    <a:pt x="33" y="84"/>
                    <a:pt x="33" y="84"/>
                    <a:pt x="33" y="84"/>
                  </a:cubicBezTo>
                  <a:cubicBezTo>
                    <a:pt x="38" y="83"/>
                    <a:pt x="38" y="83"/>
                    <a:pt x="38" y="83"/>
                  </a:cubicBezTo>
                  <a:cubicBezTo>
                    <a:pt x="38" y="83"/>
                    <a:pt x="39" y="82"/>
                    <a:pt x="39" y="82"/>
                  </a:cubicBezTo>
                  <a:cubicBezTo>
                    <a:pt x="39" y="82"/>
                    <a:pt x="39" y="82"/>
                    <a:pt x="39" y="82"/>
                  </a:cubicBezTo>
                  <a:cubicBezTo>
                    <a:pt x="39" y="81"/>
                    <a:pt x="39" y="81"/>
                    <a:pt x="38" y="81"/>
                  </a:cubicBezTo>
                  <a:cubicBezTo>
                    <a:pt x="39" y="81"/>
                    <a:pt x="39" y="81"/>
                    <a:pt x="39" y="81"/>
                  </a:cubicBezTo>
                  <a:cubicBezTo>
                    <a:pt x="40" y="84"/>
                    <a:pt x="40" y="84"/>
                    <a:pt x="40" y="84"/>
                  </a:cubicBezTo>
                  <a:cubicBezTo>
                    <a:pt x="40" y="84"/>
                    <a:pt x="40" y="84"/>
                    <a:pt x="40" y="84"/>
                  </a:cubicBezTo>
                  <a:close/>
                  <a:moveTo>
                    <a:pt x="47" y="97"/>
                  </a:moveTo>
                  <a:cubicBezTo>
                    <a:pt x="46" y="97"/>
                    <a:pt x="45" y="98"/>
                    <a:pt x="44" y="98"/>
                  </a:cubicBezTo>
                  <a:cubicBezTo>
                    <a:pt x="42" y="98"/>
                    <a:pt x="41" y="98"/>
                    <a:pt x="40" y="97"/>
                  </a:cubicBezTo>
                  <a:cubicBezTo>
                    <a:pt x="40" y="96"/>
                    <a:pt x="39" y="95"/>
                    <a:pt x="39" y="94"/>
                  </a:cubicBezTo>
                  <a:cubicBezTo>
                    <a:pt x="39" y="93"/>
                    <a:pt x="40" y="91"/>
                    <a:pt x="41" y="91"/>
                  </a:cubicBezTo>
                  <a:cubicBezTo>
                    <a:pt x="42" y="90"/>
                    <a:pt x="43" y="89"/>
                    <a:pt x="44" y="89"/>
                  </a:cubicBezTo>
                  <a:cubicBezTo>
                    <a:pt x="45" y="89"/>
                    <a:pt x="46" y="89"/>
                    <a:pt x="47" y="90"/>
                  </a:cubicBezTo>
                  <a:cubicBezTo>
                    <a:pt x="48" y="91"/>
                    <a:pt x="49" y="92"/>
                    <a:pt x="49" y="93"/>
                  </a:cubicBezTo>
                  <a:cubicBezTo>
                    <a:pt x="49" y="95"/>
                    <a:pt x="48" y="95"/>
                    <a:pt x="47" y="97"/>
                  </a:cubicBezTo>
                  <a:close/>
                  <a:moveTo>
                    <a:pt x="45" y="96"/>
                  </a:moveTo>
                  <a:cubicBezTo>
                    <a:pt x="46" y="95"/>
                    <a:pt x="47" y="94"/>
                    <a:pt x="47" y="93"/>
                  </a:cubicBezTo>
                  <a:cubicBezTo>
                    <a:pt x="48" y="92"/>
                    <a:pt x="47" y="91"/>
                    <a:pt x="47" y="90"/>
                  </a:cubicBezTo>
                  <a:cubicBezTo>
                    <a:pt x="46" y="90"/>
                    <a:pt x="46" y="89"/>
                    <a:pt x="45" y="90"/>
                  </a:cubicBezTo>
                  <a:cubicBezTo>
                    <a:pt x="44" y="90"/>
                    <a:pt x="44" y="91"/>
                    <a:pt x="43" y="91"/>
                  </a:cubicBezTo>
                  <a:cubicBezTo>
                    <a:pt x="42" y="92"/>
                    <a:pt x="41" y="93"/>
                    <a:pt x="41" y="94"/>
                  </a:cubicBezTo>
                  <a:cubicBezTo>
                    <a:pt x="40" y="95"/>
                    <a:pt x="40" y="96"/>
                    <a:pt x="41" y="97"/>
                  </a:cubicBezTo>
                  <a:cubicBezTo>
                    <a:pt x="42" y="97"/>
                    <a:pt x="42" y="97"/>
                    <a:pt x="43" y="97"/>
                  </a:cubicBezTo>
                  <a:cubicBezTo>
                    <a:pt x="44" y="97"/>
                    <a:pt x="44" y="97"/>
                    <a:pt x="45" y="96"/>
                  </a:cubicBezTo>
                  <a:close/>
                  <a:moveTo>
                    <a:pt x="60" y="97"/>
                  </a:moveTo>
                  <a:cubicBezTo>
                    <a:pt x="59" y="97"/>
                    <a:pt x="59" y="97"/>
                    <a:pt x="59" y="97"/>
                  </a:cubicBezTo>
                  <a:cubicBezTo>
                    <a:pt x="59" y="97"/>
                    <a:pt x="59" y="97"/>
                    <a:pt x="59" y="97"/>
                  </a:cubicBezTo>
                  <a:cubicBezTo>
                    <a:pt x="58" y="97"/>
                    <a:pt x="58" y="97"/>
                    <a:pt x="58" y="96"/>
                  </a:cubicBezTo>
                  <a:cubicBezTo>
                    <a:pt x="58" y="96"/>
                    <a:pt x="58" y="95"/>
                    <a:pt x="58" y="95"/>
                  </a:cubicBezTo>
                  <a:cubicBezTo>
                    <a:pt x="58" y="95"/>
                    <a:pt x="58" y="95"/>
                    <a:pt x="58" y="95"/>
                  </a:cubicBezTo>
                  <a:cubicBezTo>
                    <a:pt x="58" y="94"/>
                    <a:pt x="57" y="94"/>
                    <a:pt x="56" y="95"/>
                  </a:cubicBezTo>
                  <a:cubicBezTo>
                    <a:pt x="54" y="97"/>
                    <a:pt x="54" y="97"/>
                    <a:pt x="54" y="97"/>
                  </a:cubicBezTo>
                  <a:cubicBezTo>
                    <a:pt x="56" y="99"/>
                    <a:pt x="56" y="99"/>
                    <a:pt x="56" y="99"/>
                  </a:cubicBezTo>
                  <a:cubicBezTo>
                    <a:pt x="56" y="99"/>
                    <a:pt x="56" y="99"/>
                    <a:pt x="56" y="99"/>
                  </a:cubicBezTo>
                  <a:cubicBezTo>
                    <a:pt x="54" y="97"/>
                    <a:pt x="54" y="97"/>
                    <a:pt x="54" y="97"/>
                  </a:cubicBezTo>
                  <a:cubicBezTo>
                    <a:pt x="50" y="103"/>
                    <a:pt x="50" y="103"/>
                    <a:pt x="50" y="103"/>
                  </a:cubicBezTo>
                  <a:cubicBezTo>
                    <a:pt x="49" y="103"/>
                    <a:pt x="49" y="104"/>
                    <a:pt x="50" y="105"/>
                  </a:cubicBezTo>
                  <a:cubicBezTo>
                    <a:pt x="50" y="105"/>
                    <a:pt x="50" y="105"/>
                    <a:pt x="50" y="105"/>
                  </a:cubicBezTo>
                  <a:cubicBezTo>
                    <a:pt x="46" y="102"/>
                    <a:pt x="46" y="102"/>
                    <a:pt x="46" y="102"/>
                  </a:cubicBezTo>
                  <a:cubicBezTo>
                    <a:pt x="46" y="101"/>
                    <a:pt x="46" y="101"/>
                    <a:pt x="46" y="101"/>
                  </a:cubicBezTo>
                  <a:cubicBezTo>
                    <a:pt x="47" y="102"/>
                    <a:pt x="48" y="102"/>
                    <a:pt x="48" y="101"/>
                  </a:cubicBezTo>
                  <a:cubicBezTo>
                    <a:pt x="52" y="96"/>
                    <a:pt x="52" y="96"/>
                    <a:pt x="52" y="96"/>
                  </a:cubicBezTo>
                  <a:cubicBezTo>
                    <a:pt x="51" y="95"/>
                    <a:pt x="51" y="95"/>
                    <a:pt x="51" y="95"/>
                  </a:cubicBezTo>
                  <a:cubicBezTo>
                    <a:pt x="52" y="95"/>
                    <a:pt x="52" y="95"/>
                    <a:pt x="52" y="95"/>
                  </a:cubicBezTo>
                  <a:cubicBezTo>
                    <a:pt x="53" y="96"/>
                    <a:pt x="53" y="96"/>
                    <a:pt x="53" y="96"/>
                  </a:cubicBezTo>
                  <a:cubicBezTo>
                    <a:pt x="53" y="95"/>
                    <a:pt x="53" y="95"/>
                    <a:pt x="53" y="95"/>
                  </a:cubicBezTo>
                  <a:cubicBezTo>
                    <a:pt x="54" y="95"/>
                    <a:pt x="55" y="94"/>
                    <a:pt x="56" y="94"/>
                  </a:cubicBezTo>
                  <a:cubicBezTo>
                    <a:pt x="57" y="94"/>
                    <a:pt x="58" y="94"/>
                    <a:pt x="59" y="95"/>
                  </a:cubicBezTo>
                  <a:cubicBezTo>
                    <a:pt x="59" y="95"/>
                    <a:pt x="60" y="95"/>
                    <a:pt x="60" y="96"/>
                  </a:cubicBezTo>
                  <a:cubicBezTo>
                    <a:pt x="60" y="96"/>
                    <a:pt x="60" y="96"/>
                    <a:pt x="60" y="97"/>
                  </a:cubicBezTo>
                  <a:close/>
                  <a:moveTo>
                    <a:pt x="65" y="111"/>
                  </a:moveTo>
                  <a:cubicBezTo>
                    <a:pt x="64" y="113"/>
                    <a:pt x="63" y="113"/>
                    <a:pt x="62" y="113"/>
                  </a:cubicBezTo>
                  <a:cubicBezTo>
                    <a:pt x="61" y="113"/>
                    <a:pt x="60" y="113"/>
                    <a:pt x="59" y="112"/>
                  </a:cubicBezTo>
                  <a:cubicBezTo>
                    <a:pt x="58" y="112"/>
                    <a:pt x="58" y="111"/>
                    <a:pt x="58" y="111"/>
                  </a:cubicBezTo>
                  <a:cubicBezTo>
                    <a:pt x="57" y="111"/>
                    <a:pt x="57" y="110"/>
                    <a:pt x="57" y="110"/>
                  </a:cubicBezTo>
                  <a:cubicBezTo>
                    <a:pt x="56" y="109"/>
                    <a:pt x="56" y="110"/>
                    <a:pt x="56" y="110"/>
                  </a:cubicBezTo>
                  <a:cubicBezTo>
                    <a:pt x="56" y="109"/>
                    <a:pt x="56" y="109"/>
                    <a:pt x="56" y="109"/>
                  </a:cubicBezTo>
                  <a:cubicBezTo>
                    <a:pt x="58" y="105"/>
                    <a:pt x="58" y="105"/>
                    <a:pt x="58" y="105"/>
                  </a:cubicBezTo>
                  <a:cubicBezTo>
                    <a:pt x="58" y="106"/>
                    <a:pt x="58" y="106"/>
                    <a:pt x="58" y="106"/>
                  </a:cubicBezTo>
                  <a:cubicBezTo>
                    <a:pt x="57" y="108"/>
                    <a:pt x="58" y="110"/>
                    <a:pt x="59" y="111"/>
                  </a:cubicBezTo>
                  <a:cubicBezTo>
                    <a:pt x="60" y="112"/>
                    <a:pt x="60" y="112"/>
                    <a:pt x="61" y="112"/>
                  </a:cubicBezTo>
                  <a:cubicBezTo>
                    <a:pt x="62" y="112"/>
                    <a:pt x="62" y="111"/>
                    <a:pt x="62" y="111"/>
                  </a:cubicBezTo>
                  <a:cubicBezTo>
                    <a:pt x="63" y="110"/>
                    <a:pt x="63" y="109"/>
                    <a:pt x="62" y="107"/>
                  </a:cubicBezTo>
                  <a:cubicBezTo>
                    <a:pt x="62" y="105"/>
                    <a:pt x="62" y="105"/>
                    <a:pt x="62" y="105"/>
                  </a:cubicBezTo>
                  <a:cubicBezTo>
                    <a:pt x="61" y="104"/>
                    <a:pt x="61" y="102"/>
                    <a:pt x="62" y="101"/>
                  </a:cubicBezTo>
                  <a:cubicBezTo>
                    <a:pt x="62" y="100"/>
                    <a:pt x="63" y="100"/>
                    <a:pt x="64" y="99"/>
                  </a:cubicBezTo>
                  <a:cubicBezTo>
                    <a:pt x="65" y="99"/>
                    <a:pt x="66" y="99"/>
                    <a:pt x="67" y="100"/>
                  </a:cubicBezTo>
                  <a:cubicBezTo>
                    <a:pt x="67" y="101"/>
                    <a:pt x="68" y="101"/>
                    <a:pt x="68" y="101"/>
                  </a:cubicBezTo>
                  <a:cubicBezTo>
                    <a:pt x="68" y="102"/>
                    <a:pt x="68" y="102"/>
                    <a:pt x="69" y="102"/>
                  </a:cubicBezTo>
                  <a:cubicBezTo>
                    <a:pt x="69" y="102"/>
                    <a:pt x="69" y="102"/>
                    <a:pt x="70" y="102"/>
                  </a:cubicBezTo>
                  <a:cubicBezTo>
                    <a:pt x="70" y="103"/>
                    <a:pt x="70" y="103"/>
                    <a:pt x="70" y="103"/>
                  </a:cubicBezTo>
                  <a:cubicBezTo>
                    <a:pt x="68" y="107"/>
                    <a:pt x="68" y="107"/>
                    <a:pt x="68" y="107"/>
                  </a:cubicBezTo>
                  <a:cubicBezTo>
                    <a:pt x="67" y="106"/>
                    <a:pt x="67" y="106"/>
                    <a:pt x="67" y="106"/>
                  </a:cubicBezTo>
                  <a:cubicBezTo>
                    <a:pt x="68" y="104"/>
                    <a:pt x="68" y="102"/>
                    <a:pt x="66" y="101"/>
                  </a:cubicBezTo>
                  <a:cubicBezTo>
                    <a:pt x="66" y="101"/>
                    <a:pt x="65" y="101"/>
                    <a:pt x="64" y="101"/>
                  </a:cubicBezTo>
                  <a:cubicBezTo>
                    <a:pt x="64" y="101"/>
                    <a:pt x="64" y="101"/>
                    <a:pt x="63" y="101"/>
                  </a:cubicBezTo>
                  <a:cubicBezTo>
                    <a:pt x="63" y="102"/>
                    <a:pt x="63" y="102"/>
                    <a:pt x="63" y="103"/>
                  </a:cubicBezTo>
                  <a:cubicBezTo>
                    <a:pt x="63" y="103"/>
                    <a:pt x="63" y="104"/>
                    <a:pt x="64" y="105"/>
                  </a:cubicBezTo>
                  <a:cubicBezTo>
                    <a:pt x="64" y="107"/>
                    <a:pt x="64" y="107"/>
                    <a:pt x="64" y="107"/>
                  </a:cubicBezTo>
                  <a:cubicBezTo>
                    <a:pt x="66" y="109"/>
                    <a:pt x="66" y="111"/>
                    <a:pt x="65" y="111"/>
                  </a:cubicBezTo>
                  <a:close/>
                  <a:moveTo>
                    <a:pt x="74" y="117"/>
                  </a:moveTo>
                  <a:cubicBezTo>
                    <a:pt x="73" y="118"/>
                    <a:pt x="72" y="119"/>
                    <a:pt x="71" y="119"/>
                  </a:cubicBezTo>
                  <a:cubicBezTo>
                    <a:pt x="70" y="119"/>
                    <a:pt x="69" y="119"/>
                    <a:pt x="68" y="118"/>
                  </a:cubicBezTo>
                  <a:cubicBezTo>
                    <a:pt x="68" y="118"/>
                    <a:pt x="67" y="117"/>
                    <a:pt x="67" y="116"/>
                  </a:cubicBezTo>
                  <a:cubicBezTo>
                    <a:pt x="66" y="115"/>
                    <a:pt x="67" y="113"/>
                    <a:pt x="68" y="112"/>
                  </a:cubicBezTo>
                  <a:cubicBezTo>
                    <a:pt x="68" y="111"/>
                    <a:pt x="69" y="110"/>
                    <a:pt x="70" y="110"/>
                  </a:cubicBezTo>
                  <a:cubicBezTo>
                    <a:pt x="72" y="109"/>
                    <a:pt x="73" y="109"/>
                    <a:pt x="74" y="110"/>
                  </a:cubicBezTo>
                  <a:cubicBezTo>
                    <a:pt x="75" y="111"/>
                    <a:pt x="75" y="111"/>
                    <a:pt x="76" y="112"/>
                  </a:cubicBezTo>
                  <a:cubicBezTo>
                    <a:pt x="76" y="113"/>
                    <a:pt x="76" y="113"/>
                    <a:pt x="76" y="113"/>
                  </a:cubicBezTo>
                  <a:cubicBezTo>
                    <a:pt x="76" y="114"/>
                    <a:pt x="75" y="114"/>
                    <a:pt x="75" y="114"/>
                  </a:cubicBezTo>
                  <a:cubicBezTo>
                    <a:pt x="75" y="114"/>
                    <a:pt x="75" y="114"/>
                    <a:pt x="74" y="114"/>
                  </a:cubicBezTo>
                  <a:cubicBezTo>
                    <a:pt x="74" y="114"/>
                    <a:pt x="74" y="113"/>
                    <a:pt x="74" y="113"/>
                  </a:cubicBezTo>
                  <a:cubicBezTo>
                    <a:pt x="74" y="113"/>
                    <a:pt x="74" y="113"/>
                    <a:pt x="74" y="113"/>
                  </a:cubicBezTo>
                  <a:cubicBezTo>
                    <a:pt x="74" y="112"/>
                    <a:pt x="74" y="112"/>
                    <a:pt x="74" y="111"/>
                  </a:cubicBezTo>
                  <a:cubicBezTo>
                    <a:pt x="74" y="111"/>
                    <a:pt x="74" y="111"/>
                    <a:pt x="73" y="111"/>
                  </a:cubicBezTo>
                  <a:cubicBezTo>
                    <a:pt x="72" y="110"/>
                    <a:pt x="72" y="110"/>
                    <a:pt x="70" y="111"/>
                  </a:cubicBezTo>
                  <a:cubicBezTo>
                    <a:pt x="70" y="111"/>
                    <a:pt x="69" y="111"/>
                    <a:pt x="69" y="112"/>
                  </a:cubicBezTo>
                  <a:cubicBezTo>
                    <a:pt x="68" y="113"/>
                    <a:pt x="68" y="114"/>
                    <a:pt x="68" y="115"/>
                  </a:cubicBezTo>
                  <a:cubicBezTo>
                    <a:pt x="68" y="116"/>
                    <a:pt x="68" y="117"/>
                    <a:pt x="69" y="117"/>
                  </a:cubicBezTo>
                  <a:cubicBezTo>
                    <a:pt x="71" y="118"/>
                    <a:pt x="72" y="118"/>
                    <a:pt x="74" y="117"/>
                  </a:cubicBezTo>
                  <a:cubicBezTo>
                    <a:pt x="74" y="117"/>
                    <a:pt x="74" y="117"/>
                    <a:pt x="74" y="117"/>
                  </a:cubicBezTo>
                  <a:close/>
                  <a:moveTo>
                    <a:pt x="83" y="111"/>
                  </a:moveTo>
                  <a:cubicBezTo>
                    <a:pt x="83" y="111"/>
                    <a:pt x="82" y="111"/>
                    <a:pt x="82" y="111"/>
                  </a:cubicBezTo>
                  <a:cubicBezTo>
                    <a:pt x="82" y="111"/>
                    <a:pt x="82" y="111"/>
                    <a:pt x="81" y="111"/>
                  </a:cubicBezTo>
                  <a:cubicBezTo>
                    <a:pt x="81" y="111"/>
                    <a:pt x="81" y="111"/>
                    <a:pt x="81" y="111"/>
                  </a:cubicBezTo>
                  <a:cubicBezTo>
                    <a:pt x="81" y="110"/>
                    <a:pt x="81" y="110"/>
                    <a:pt x="81" y="110"/>
                  </a:cubicBezTo>
                  <a:cubicBezTo>
                    <a:pt x="81" y="109"/>
                    <a:pt x="81" y="109"/>
                    <a:pt x="82" y="109"/>
                  </a:cubicBezTo>
                  <a:cubicBezTo>
                    <a:pt x="82" y="109"/>
                    <a:pt x="82" y="109"/>
                    <a:pt x="82" y="109"/>
                  </a:cubicBezTo>
                  <a:cubicBezTo>
                    <a:pt x="83" y="109"/>
                    <a:pt x="83" y="110"/>
                    <a:pt x="83" y="110"/>
                  </a:cubicBezTo>
                  <a:cubicBezTo>
                    <a:pt x="83" y="111"/>
                    <a:pt x="83" y="111"/>
                    <a:pt x="83" y="111"/>
                  </a:cubicBezTo>
                  <a:close/>
                  <a:moveTo>
                    <a:pt x="78" y="123"/>
                  </a:moveTo>
                  <a:cubicBezTo>
                    <a:pt x="74" y="121"/>
                    <a:pt x="74" y="121"/>
                    <a:pt x="74" y="121"/>
                  </a:cubicBezTo>
                  <a:cubicBezTo>
                    <a:pt x="74" y="121"/>
                    <a:pt x="74" y="121"/>
                    <a:pt x="74" y="121"/>
                  </a:cubicBezTo>
                  <a:cubicBezTo>
                    <a:pt x="75" y="121"/>
                    <a:pt x="76" y="121"/>
                    <a:pt x="76" y="120"/>
                  </a:cubicBezTo>
                  <a:cubicBezTo>
                    <a:pt x="78" y="115"/>
                    <a:pt x="78" y="115"/>
                    <a:pt x="78" y="115"/>
                  </a:cubicBezTo>
                  <a:cubicBezTo>
                    <a:pt x="79" y="115"/>
                    <a:pt x="79" y="114"/>
                    <a:pt x="78" y="114"/>
                  </a:cubicBezTo>
                  <a:cubicBezTo>
                    <a:pt x="78" y="114"/>
                    <a:pt x="78" y="114"/>
                    <a:pt x="78" y="114"/>
                  </a:cubicBezTo>
                  <a:cubicBezTo>
                    <a:pt x="78" y="113"/>
                    <a:pt x="78" y="113"/>
                    <a:pt x="78" y="113"/>
                  </a:cubicBezTo>
                  <a:cubicBezTo>
                    <a:pt x="81" y="114"/>
                    <a:pt x="81" y="114"/>
                    <a:pt x="81" y="114"/>
                  </a:cubicBezTo>
                  <a:cubicBezTo>
                    <a:pt x="78" y="121"/>
                    <a:pt x="78" y="121"/>
                    <a:pt x="78" y="121"/>
                  </a:cubicBezTo>
                  <a:cubicBezTo>
                    <a:pt x="77" y="122"/>
                    <a:pt x="78" y="123"/>
                    <a:pt x="78" y="123"/>
                  </a:cubicBezTo>
                  <a:cubicBezTo>
                    <a:pt x="78" y="123"/>
                    <a:pt x="78" y="123"/>
                    <a:pt x="78" y="123"/>
                  </a:cubicBezTo>
                  <a:close/>
                  <a:moveTo>
                    <a:pt x="89" y="124"/>
                  </a:moveTo>
                  <a:cubicBezTo>
                    <a:pt x="88" y="125"/>
                    <a:pt x="87" y="125"/>
                    <a:pt x="86" y="126"/>
                  </a:cubicBezTo>
                  <a:cubicBezTo>
                    <a:pt x="85" y="126"/>
                    <a:pt x="84" y="126"/>
                    <a:pt x="84" y="126"/>
                  </a:cubicBezTo>
                  <a:cubicBezTo>
                    <a:pt x="82" y="125"/>
                    <a:pt x="82" y="125"/>
                    <a:pt x="82" y="124"/>
                  </a:cubicBezTo>
                  <a:cubicBezTo>
                    <a:pt x="81" y="123"/>
                    <a:pt x="81" y="121"/>
                    <a:pt x="82" y="120"/>
                  </a:cubicBezTo>
                  <a:cubicBezTo>
                    <a:pt x="82" y="119"/>
                    <a:pt x="83" y="118"/>
                    <a:pt x="84" y="117"/>
                  </a:cubicBezTo>
                  <a:cubicBezTo>
                    <a:pt x="85" y="117"/>
                    <a:pt x="86" y="117"/>
                    <a:pt x="87" y="117"/>
                  </a:cubicBezTo>
                  <a:cubicBezTo>
                    <a:pt x="88" y="118"/>
                    <a:pt x="89" y="119"/>
                    <a:pt x="89" y="119"/>
                  </a:cubicBezTo>
                  <a:cubicBezTo>
                    <a:pt x="90" y="120"/>
                    <a:pt x="90" y="121"/>
                    <a:pt x="89" y="122"/>
                  </a:cubicBezTo>
                  <a:cubicBezTo>
                    <a:pt x="83" y="119"/>
                    <a:pt x="83" y="119"/>
                    <a:pt x="83" y="119"/>
                  </a:cubicBezTo>
                  <a:cubicBezTo>
                    <a:pt x="83" y="121"/>
                    <a:pt x="83" y="122"/>
                    <a:pt x="83" y="123"/>
                  </a:cubicBezTo>
                  <a:cubicBezTo>
                    <a:pt x="83" y="124"/>
                    <a:pt x="84" y="124"/>
                    <a:pt x="84" y="125"/>
                  </a:cubicBezTo>
                  <a:cubicBezTo>
                    <a:pt x="85" y="125"/>
                    <a:pt x="86" y="125"/>
                    <a:pt x="86" y="125"/>
                  </a:cubicBezTo>
                  <a:cubicBezTo>
                    <a:pt x="88" y="125"/>
                    <a:pt x="88" y="124"/>
                    <a:pt x="89" y="124"/>
                  </a:cubicBezTo>
                  <a:cubicBezTo>
                    <a:pt x="89" y="124"/>
                    <a:pt x="89" y="124"/>
                    <a:pt x="89" y="124"/>
                  </a:cubicBezTo>
                  <a:close/>
                  <a:moveTo>
                    <a:pt x="88" y="120"/>
                  </a:moveTo>
                  <a:cubicBezTo>
                    <a:pt x="88" y="119"/>
                    <a:pt x="88" y="118"/>
                    <a:pt x="87" y="117"/>
                  </a:cubicBezTo>
                  <a:cubicBezTo>
                    <a:pt x="86" y="117"/>
                    <a:pt x="84" y="117"/>
                    <a:pt x="84" y="119"/>
                  </a:cubicBezTo>
                  <a:cubicBezTo>
                    <a:pt x="88" y="120"/>
                    <a:pt x="88" y="120"/>
                    <a:pt x="88" y="120"/>
                  </a:cubicBezTo>
                  <a:close/>
                  <a:moveTo>
                    <a:pt x="98" y="131"/>
                  </a:moveTo>
                  <a:cubicBezTo>
                    <a:pt x="94" y="129"/>
                    <a:pt x="94" y="129"/>
                    <a:pt x="94" y="129"/>
                  </a:cubicBezTo>
                  <a:cubicBezTo>
                    <a:pt x="94" y="129"/>
                    <a:pt x="94" y="129"/>
                    <a:pt x="94" y="129"/>
                  </a:cubicBezTo>
                  <a:cubicBezTo>
                    <a:pt x="95" y="129"/>
                    <a:pt x="96" y="129"/>
                    <a:pt x="96" y="128"/>
                  </a:cubicBezTo>
                  <a:cubicBezTo>
                    <a:pt x="98" y="123"/>
                    <a:pt x="98" y="123"/>
                    <a:pt x="98" y="123"/>
                  </a:cubicBezTo>
                  <a:cubicBezTo>
                    <a:pt x="98" y="123"/>
                    <a:pt x="98" y="123"/>
                    <a:pt x="98" y="122"/>
                  </a:cubicBezTo>
                  <a:cubicBezTo>
                    <a:pt x="98" y="122"/>
                    <a:pt x="97" y="122"/>
                    <a:pt x="97" y="121"/>
                  </a:cubicBezTo>
                  <a:cubicBezTo>
                    <a:pt x="96" y="121"/>
                    <a:pt x="95" y="121"/>
                    <a:pt x="94" y="122"/>
                  </a:cubicBezTo>
                  <a:cubicBezTo>
                    <a:pt x="93" y="127"/>
                    <a:pt x="93" y="127"/>
                    <a:pt x="93" y="127"/>
                  </a:cubicBezTo>
                  <a:cubicBezTo>
                    <a:pt x="92" y="128"/>
                    <a:pt x="93" y="129"/>
                    <a:pt x="94" y="129"/>
                  </a:cubicBezTo>
                  <a:cubicBezTo>
                    <a:pt x="94" y="129"/>
                    <a:pt x="94" y="129"/>
                    <a:pt x="94" y="129"/>
                  </a:cubicBezTo>
                  <a:cubicBezTo>
                    <a:pt x="90" y="128"/>
                    <a:pt x="90" y="128"/>
                    <a:pt x="90" y="128"/>
                  </a:cubicBezTo>
                  <a:cubicBezTo>
                    <a:pt x="90" y="127"/>
                    <a:pt x="90" y="127"/>
                    <a:pt x="90" y="127"/>
                  </a:cubicBezTo>
                  <a:cubicBezTo>
                    <a:pt x="90" y="128"/>
                    <a:pt x="91" y="127"/>
                    <a:pt x="91" y="127"/>
                  </a:cubicBezTo>
                  <a:cubicBezTo>
                    <a:pt x="93" y="121"/>
                    <a:pt x="93" y="121"/>
                    <a:pt x="93" y="121"/>
                  </a:cubicBezTo>
                  <a:cubicBezTo>
                    <a:pt x="93" y="121"/>
                    <a:pt x="93" y="121"/>
                    <a:pt x="93" y="121"/>
                  </a:cubicBezTo>
                  <a:cubicBezTo>
                    <a:pt x="93" y="121"/>
                    <a:pt x="93" y="120"/>
                    <a:pt x="92" y="120"/>
                  </a:cubicBezTo>
                  <a:cubicBezTo>
                    <a:pt x="92" y="120"/>
                    <a:pt x="92" y="120"/>
                    <a:pt x="92" y="120"/>
                  </a:cubicBezTo>
                  <a:cubicBezTo>
                    <a:pt x="96" y="120"/>
                    <a:pt x="96" y="120"/>
                    <a:pt x="96" y="120"/>
                  </a:cubicBezTo>
                  <a:cubicBezTo>
                    <a:pt x="95" y="121"/>
                    <a:pt x="95" y="121"/>
                    <a:pt x="95" y="121"/>
                  </a:cubicBezTo>
                  <a:cubicBezTo>
                    <a:pt x="96" y="121"/>
                    <a:pt x="98" y="121"/>
                    <a:pt x="99" y="121"/>
                  </a:cubicBezTo>
                  <a:cubicBezTo>
                    <a:pt x="100" y="121"/>
                    <a:pt x="101" y="123"/>
                    <a:pt x="100" y="125"/>
                  </a:cubicBezTo>
                  <a:cubicBezTo>
                    <a:pt x="98" y="129"/>
                    <a:pt x="98" y="129"/>
                    <a:pt x="98" y="129"/>
                  </a:cubicBezTo>
                  <a:cubicBezTo>
                    <a:pt x="98" y="130"/>
                    <a:pt x="98" y="131"/>
                    <a:pt x="98" y="131"/>
                  </a:cubicBezTo>
                  <a:cubicBezTo>
                    <a:pt x="98" y="131"/>
                    <a:pt x="98" y="131"/>
                    <a:pt x="98" y="131"/>
                  </a:cubicBezTo>
                  <a:close/>
                  <a:moveTo>
                    <a:pt x="109" y="130"/>
                  </a:moveTo>
                  <a:cubicBezTo>
                    <a:pt x="108" y="131"/>
                    <a:pt x="107" y="132"/>
                    <a:pt x="107" y="132"/>
                  </a:cubicBezTo>
                  <a:cubicBezTo>
                    <a:pt x="106" y="133"/>
                    <a:pt x="105" y="133"/>
                    <a:pt x="104" y="133"/>
                  </a:cubicBezTo>
                  <a:cubicBezTo>
                    <a:pt x="103" y="132"/>
                    <a:pt x="102" y="132"/>
                    <a:pt x="102" y="131"/>
                  </a:cubicBezTo>
                  <a:cubicBezTo>
                    <a:pt x="101" y="129"/>
                    <a:pt x="101" y="128"/>
                    <a:pt x="101" y="127"/>
                  </a:cubicBezTo>
                  <a:cubicBezTo>
                    <a:pt x="102" y="126"/>
                    <a:pt x="102" y="125"/>
                    <a:pt x="103" y="124"/>
                  </a:cubicBezTo>
                  <a:cubicBezTo>
                    <a:pt x="104" y="123"/>
                    <a:pt x="106" y="123"/>
                    <a:pt x="107" y="123"/>
                  </a:cubicBezTo>
                  <a:cubicBezTo>
                    <a:pt x="108" y="123"/>
                    <a:pt x="108" y="123"/>
                    <a:pt x="109" y="124"/>
                  </a:cubicBezTo>
                  <a:cubicBezTo>
                    <a:pt x="109" y="125"/>
                    <a:pt x="110" y="125"/>
                    <a:pt x="109" y="126"/>
                  </a:cubicBezTo>
                  <a:cubicBezTo>
                    <a:pt x="109" y="126"/>
                    <a:pt x="109" y="126"/>
                    <a:pt x="109" y="126"/>
                  </a:cubicBezTo>
                  <a:cubicBezTo>
                    <a:pt x="108" y="126"/>
                    <a:pt x="108" y="126"/>
                    <a:pt x="108" y="126"/>
                  </a:cubicBezTo>
                  <a:cubicBezTo>
                    <a:pt x="108" y="126"/>
                    <a:pt x="108" y="126"/>
                    <a:pt x="108" y="126"/>
                  </a:cubicBezTo>
                  <a:cubicBezTo>
                    <a:pt x="108" y="125"/>
                    <a:pt x="108" y="125"/>
                    <a:pt x="108" y="125"/>
                  </a:cubicBezTo>
                  <a:cubicBezTo>
                    <a:pt x="108" y="125"/>
                    <a:pt x="108" y="124"/>
                    <a:pt x="108" y="124"/>
                  </a:cubicBezTo>
                  <a:cubicBezTo>
                    <a:pt x="107" y="123"/>
                    <a:pt x="107" y="123"/>
                    <a:pt x="107" y="123"/>
                  </a:cubicBezTo>
                  <a:cubicBezTo>
                    <a:pt x="106" y="123"/>
                    <a:pt x="105" y="123"/>
                    <a:pt x="104" y="124"/>
                  </a:cubicBezTo>
                  <a:cubicBezTo>
                    <a:pt x="104" y="124"/>
                    <a:pt x="104" y="125"/>
                    <a:pt x="103" y="126"/>
                  </a:cubicBezTo>
                  <a:cubicBezTo>
                    <a:pt x="103" y="127"/>
                    <a:pt x="103" y="128"/>
                    <a:pt x="104" y="129"/>
                  </a:cubicBezTo>
                  <a:cubicBezTo>
                    <a:pt x="104" y="129"/>
                    <a:pt x="105" y="130"/>
                    <a:pt x="106" y="130"/>
                  </a:cubicBezTo>
                  <a:cubicBezTo>
                    <a:pt x="106" y="131"/>
                    <a:pt x="107" y="131"/>
                    <a:pt x="109" y="130"/>
                  </a:cubicBezTo>
                  <a:cubicBezTo>
                    <a:pt x="109" y="130"/>
                    <a:pt x="109" y="130"/>
                    <a:pt x="109" y="130"/>
                  </a:cubicBezTo>
                  <a:close/>
                  <a:moveTo>
                    <a:pt x="119" y="132"/>
                  </a:moveTo>
                  <a:cubicBezTo>
                    <a:pt x="118" y="133"/>
                    <a:pt x="118" y="133"/>
                    <a:pt x="117" y="134"/>
                  </a:cubicBezTo>
                  <a:cubicBezTo>
                    <a:pt x="116" y="134"/>
                    <a:pt x="115" y="135"/>
                    <a:pt x="114" y="134"/>
                  </a:cubicBezTo>
                  <a:cubicBezTo>
                    <a:pt x="113" y="134"/>
                    <a:pt x="112" y="133"/>
                    <a:pt x="112" y="133"/>
                  </a:cubicBezTo>
                  <a:cubicBezTo>
                    <a:pt x="111" y="131"/>
                    <a:pt x="111" y="130"/>
                    <a:pt x="111" y="129"/>
                  </a:cubicBezTo>
                  <a:cubicBezTo>
                    <a:pt x="112" y="128"/>
                    <a:pt x="112" y="127"/>
                    <a:pt x="113" y="126"/>
                  </a:cubicBezTo>
                  <a:cubicBezTo>
                    <a:pt x="114" y="125"/>
                    <a:pt x="115" y="125"/>
                    <a:pt x="116" y="125"/>
                  </a:cubicBezTo>
                  <a:cubicBezTo>
                    <a:pt x="118" y="125"/>
                    <a:pt x="118" y="126"/>
                    <a:pt x="119" y="127"/>
                  </a:cubicBezTo>
                  <a:cubicBezTo>
                    <a:pt x="119" y="127"/>
                    <a:pt x="120" y="128"/>
                    <a:pt x="119" y="129"/>
                  </a:cubicBezTo>
                  <a:cubicBezTo>
                    <a:pt x="113" y="128"/>
                    <a:pt x="113" y="128"/>
                    <a:pt x="113" y="128"/>
                  </a:cubicBezTo>
                  <a:cubicBezTo>
                    <a:pt x="112" y="129"/>
                    <a:pt x="113" y="131"/>
                    <a:pt x="113" y="131"/>
                  </a:cubicBezTo>
                  <a:cubicBezTo>
                    <a:pt x="114" y="132"/>
                    <a:pt x="114" y="133"/>
                    <a:pt x="115" y="133"/>
                  </a:cubicBezTo>
                  <a:cubicBezTo>
                    <a:pt x="116" y="133"/>
                    <a:pt x="116" y="133"/>
                    <a:pt x="117" y="133"/>
                  </a:cubicBezTo>
                  <a:cubicBezTo>
                    <a:pt x="118" y="133"/>
                    <a:pt x="118" y="132"/>
                    <a:pt x="119" y="132"/>
                  </a:cubicBezTo>
                  <a:cubicBezTo>
                    <a:pt x="119" y="132"/>
                    <a:pt x="119" y="132"/>
                    <a:pt x="119" y="132"/>
                  </a:cubicBezTo>
                  <a:close/>
                  <a:moveTo>
                    <a:pt x="117" y="129"/>
                  </a:moveTo>
                  <a:cubicBezTo>
                    <a:pt x="117" y="127"/>
                    <a:pt x="116" y="126"/>
                    <a:pt x="115" y="126"/>
                  </a:cubicBezTo>
                  <a:cubicBezTo>
                    <a:pt x="114" y="125"/>
                    <a:pt x="113" y="126"/>
                    <a:pt x="112" y="128"/>
                  </a:cubicBezTo>
                  <a:cubicBezTo>
                    <a:pt x="117" y="129"/>
                    <a:pt x="117" y="129"/>
                    <a:pt x="117" y="129"/>
                  </a:cubicBezTo>
                  <a:close/>
                  <a:moveTo>
                    <a:pt x="133" y="135"/>
                  </a:moveTo>
                  <a:cubicBezTo>
                    <a:pt x="132" y="136"/>
                    <a:pt x="132" y="136"/>
                    <a:pt x="132" y="136"/>
                  </a:cubicBezTo>
                  <a:cubicBezTo>
                    <a:pt x="132" y="137"/>
                    <a:pt x="131" y="137"/>
                    <a:pt x="131" y="137"/>
                  </a:cubicBezTo>
                  <a:cubicBezTo>
                    <a:pt x="130" y="137"/>
                    <a:pt x="130" y="136"/>
                    <a:pt x="130" y="135"/>
                  </a:cubicBezTo>
                  <a:cubicBezTo>
                    <a:pt x="130" y="135"/>
                    <a:pt x="129" y="136"/>
                    <a:pt x="128" y="136"/>
                  </a:cubicBezTo>
                  <a:cubicBezTo>
                    <a:pt x="128" y="136"/>
                    <a:pt x="127" y="136"/>
                    <a:pt x="127" y="136"/>
                  </a:cubicBezTo>
                  <a:cubicBezTo>
                    <a:pt x="126" y="136"/>
                    <a:pt x="126" y="136"/>
                    <a:pt x="125" y="135"/>
                  </a:cubicBezTo>
                  <a:cubicBezTo>
                    <a:pt x="125" y="135"/>
                    <a:pt x="125" y="135"/>
                    <a:pt x="125" y="134"/>
                  </a:cubicBezTo>
                  <a:cubicBezTo>
                    <a:pt x="125" y="133"/>
                    <a:pt x="126" y="132"/>
                    <a:pt x="127" y="131"/>
                  </a:cubicBezTo>
                  <a:cubicBezTo>
                    <a:pt x="128" y="131"/>
                    <a:pt x="129" y="130"/>
                    <a:pt x="130" y="130"/>
                  </a:cubicBezTo>
                  <a:cubicBezTo>
                    <a:pt x="130" y="129"/>
                    <a:pt x="130" y="129"/>
                    <a:pt x="130" y="129"/>
                  </a:cubicBezTo>
                  <a:cubicBezTo>
                    <a:pt x="130" y="128"/>
                    <a:pt x="130" y="127"/>
                    <a:pt x="129" y="127"/>
                  </a:cubicBezTo>
                  <a:cubicBezTo>
                    <a:pt x="128" y="127"/>
                    <a:pt x="128" y="127"/>
                    <a:pt x="128" y="128"/>
                  </a:cubicBezTo>
                  <a:cubicBezTo>
                    <a:pt x="128" y="128"/>
                    <a:pt x="128" y="128"/>
                    <a:pt x="128" y="128"/>
                  </a:cubicBezTo>
                  <a:cubicBezTo>
                    <a:pt x="128" y="129"/>
                    <a:pt x="128" y="129"/>
                    <a:pt x="128" y="129"/>
                  </a:cubicBezTo>
                  <a:cubicBezTo>
                    <a:pt x="128" y="129"/>
                    <a:pt x="128" y="129"/>
                    <a:pt x="127" y="129"/>
                  </a:cubicBezTo>
                  <a:cubicBezTo>
                    <a:pt x="127" y="130"/>
                    <a:pt x="127" y="130"/>
                    <a:pt x="126" y="130"/>
                  </a:cubicBezTo>
                  <a:cubicBezTo>
                    <a:pt x="126" y="130"/>
                    <a:pt x="126" y="130"/>
                    <a:pt x="126" y="129"/>
                  </a:cubicBezTo>
                  <a:cubicBezTo>
                    <a:pt x="125" y="129"/>
                    <a:pt x="125" y="129"/>
                    <a:pt x="126" y="129"/>
                  </a:cubicBezTo>
                  <a:cubicBezTo>
                    <a:pt x="126" y="128"/>
                    <a:pt x="126" y="128"/>
                    <a:pt x="127" y="127"/>
                  </a:cubicBezTo>
                  <a:cubicBezTo>
                    <a:pt x="128" y="127"/>
                    <a:pt x="128" y="127"/>
                    <a:pt x="129" y="127"/>
                  </a:cubicBezTo>
                  <a:cubicBezTo>
                    <a:pt x="130" y="127"/>
                    <a:pt x="131" y="127"/>
                    <a:pt x="132" y="128"/>
                  </a:cubicBezTo>
                  <a:cubicBezTo>
                    <a:pt x="132" y="128"/>
                    <a:pt x="132" y="129"/>
                    <a:pt x="132" y="130"/>
                  </a:cubicBezTo>
                  <a:cubicBezTo>
                    <a:pt x="132" y="135"/>
                    <a:pt x="132" y="135"/>
                    <a:pt x="132" y="135"/>
                  </a:cubicBezTo>
                  <a:cubicBezTo>
                    <a:pt x="132" y="135"/>
                    <a:pt x="132" y="135"/>
                    <a:pt x="132" y="135"/>
                  </a:cubicBezTo>
                  <a:cubicBezTo>
                    <a:pt x="132" y="135"/>
                    <a:pt x="132" y="135"/>
                    <a:pt x="133" y="135"/>
                  </a:cubicBezTo>
                  <a:cubicBezTo>
                    <a:pt x="133" y="135"/>
                    <a:pt x="133" y="135"/>
                    <a:pt x="133" y="135"/>
                  </a:cubicBezTo>
                  <a:close/>
                  <a:moveTo>
                    <a:pt x="130" y="134"/>
                  </a:moveTo>
                  <a:cubicBezTo>
                    <a:pt x="130" y="131"/>
                    <a:pt x="130" y="131"/>
                    <a:pt x="130" y="131"/>
                  </a:cubicBezTo>
                  <a:cubicBezTo>
                    <a:pt x="129" y="131"/>
                    <a:pt x="128" y="131"/>
                    <a:pt x="128" y="131"/>
                  </a:cubicBezTo>
                  <a:cubicBezTo>
                    <a:pt x="127" y="132"/>
                    <a:pt x="126" y="132"/>
                    <a:pt x="126" y="133"/>
                  </a:cubicBezTo>
                  <a:cubicBezTo>
                    <a:pt x="126" y="134"/>
                    <a:pt x="127" y="135"/>
                    <a:pt x="128" y="135"/>
                  </a:cubicBezTo>
                  <a:cubicBezTo>
                    <a:pt x="128" y="135"/>
                    <a:pt x="129" y="135"/>
                    <a:pt x="130" y="134"/>
                  </a:cubicBezTo>
                  <a:close/>
                  <a:moveTo>
                    <a:pt x="144" y="136"/>
                  </a:moveTo>
                  <a:cubicBezTo>
                    <a:pt x="140" y="136"/>
                    <a:pt x="140" y="136"/>
                    <a:pt x="140" y="136"/>
                  </a:cubicBezTo>
                  <a:cubicBezTo>
                    <a:pt x="140" y="136"/>
                    <a:pt x="140" y="136"/>
                    <a:pt x="140" y="136"/>
                  </a:cubicBezTo>
                  <a:cubicBezTo>
                    <a:pt x="140" y="136"/>
                    <a:pt x="141" y="135"/>
                    <a:pt x="141" y="135"/>
                  </a:cubicBezTo>
                  <a:cubicBezTo>
                    <a:pt x="141" y="129"/>
                    <a:pt x="141" y="129"/>
                    <a:pt x="141" y="129"/>
                  </a:cubicBezTo>
                  <a:cubicBezTo>
                    <a:pt x="141" y="129"/>
                    <a:pt x="141" y="129"/>
                    <a:pt x="140" y="128"/>
                  </a:cubicBezTo>
                  <a:cubicBezTo>
                    <a:pt x="140" y="128"/>
                    <a:pt x="140" y="128"/>
                    <a:pt x="139" y="128"/>
                  </a:cubicBezTo>
                  <a:cubicBezTo>
                    <a:pt x="138" y="128"/>
                    <a:pt x="138" y="128"/>
                    <a:pt x="137" y="129"/>
                  </a:cubicBezTo>
                  <a:cubicBezTo>
                    <a:pt x="137" y="135"/>
                    <a:pt x="137" y="135"/>
                    <a:pt x="137" y="135"/>
                  </a:cubicBezTo>
                  <a:cubicBezTo>
                    <a:pt x="137" y="135"/>
                    <a:pt x="137" y="136"/>
                    <a:pt x="138" y="136"/>
                  </a:cubicBezTo>
                  <a:cubicBezTo>
                    <a:pt x="138" y="136"/>
                    <a:pt x="138" y="136"/>
                    <a:pt x="138" y="136"/>
                  </a:cubicBezTo>
                  <a:cubicBezTo>
                    <a:pt x="134" y="136"/>
                    <a:pt x="134" y="136"/>
                    <a:pt x="134" y="136"/>
                  </a:cubicBezTo>
                  <a:cubicBezTo>
                    <a:pt x="134" y="136"/>
                    <a:pt x="134" y="136"/>
                    <a:pt x="134" y="136"/>
                  </a:cubicBezTo>
                  <a:cubicBezTo>
                    <a:pt x="134" y="136"/>
                    <a:pt x="135" y="135"/>
                    <a:pt x="135" y="135"/>
                  </a:cubicBezTo>
                  <a:cubicBezTo>
                    <a:pt x="135" y="129"/>
                    <a:pt x="135" y="129"/>
                    <a:pt x="135" y="129"/>
                  </a:cubicBezTo>
                  <a:cubicBezTo>
                    <a:pt x="135" y="129"/>
                    <a:pt x="135" y="128"/>
                    <a:pt x="134" y="128"/>
                  </a:cubicBezTo>
                  <a:cubicBezTo>
                    <a:pt x="134" y="128"/>
                    <a:pt x="134" y="128"/>
                    <a:pt x="133" y="128"/>
                  </a:cubicBezTo>
                  <a:cubicBezTo>
                    <a:pt x="133" y="128"/>
                    <a:pt x="133" y="128"/>
                    <a:pt x="133" y="128"/>
                  </a:cubicBezTo>
                  <a:cubicBezTo>
                    <a:pt x="136" y="127"/>
                    <a:pt x="136" y="127"/>
                    <a:pt x="136" y="127"/>
                  </a:cubicBezTo>
                  <a:cubicBezTo>
                    <a:pt x="136" y="128"/>
                    <a:pt x="136" y="128"/>
                    <a:pt x="136" y="128"/>
                  </a:cubicBezTo>
                  <a:cubicBezTo>
                    <a:pt x="137" y="127"/>
                    <a:pt x="138" y="127"/>
                    <a:pt x="140" y="127"/>
                  </a:cubicBezTo>
                  <a:cubicBezTo>
                    <a:pt x="141" y="127"/>
                    <a:pt x="142" y="127"/>
                    <a:pt x="142" y="130"/>
                  </a:cubicBezTo>
                  <a:cubicBezTo>
                    <a:pt x="142" y="135"/>
                    <a:pt x="142" y="135"/>
                    <a:pt x="142" y="135"/>
                  </a:cubicBezTo>
                  <a:cubicBezTo>
                    <a:pt x="143" y="135"/>
                    <a:pt x="143" y="136"/>
                    <a:pt x="144" y="136"/>
                  </a:cubicBezTo>
                  <a:cubicBezTo>
                    <a:pt x="144" y="136"/>
                    <a:pt x="144" y="136"/>
                    <a:pt x="144" y="136"/>
                  </a:cubicBezTo>
                  <a:close/>
                  <a:moveTo>
                    <a:pt x="155" y="134"/>
                  </a:moveTo>
                  <a:cubicBezTo>
                    <a:pt x="154" y="135"/>
                    <a:pt x="153" y="135"/>
                    <a:pt x="152" y="136"/>
                  </a:cubicBezTo>
                  <a:cubicBezTo>
                    <a:pt x="152" y="134"/>
                    <a:pt x="152" y="134"/>
                    <a:pt x="152" y="134"/>
                  </a:cubicBezTo>
                  <a:cubicBezTo>
                    <a:pt x="151" y="135"/>
                    <a:pt x="150" y="136"/>
                    <a:pt x="149" y="136"/>
                  </a:cubicBezTo>
                  <a:cubicBezTo>
                    <a:pt x="148" y="136"/>
                    <a:pt x="148" y="136"/>
                    <a:pt x="147" y="135"/>
                  </a:cubicBezTo>
                  <a:cubicBezTo>
                    <a:pt x="146" y="134"/>
                    <a:pt x="145" y="133"/>
                    <a:pt x="145" y="131"/>
                  </a:cubicBezTo>
                  <a:cubicBezTo>
                    <a:pt x="145" y="130"/>
                    <a:pt x="146" y="129"/>
                    <a:pt x="146" y="128"/>
                  </a:cubicBezTo>
                  <a:cubicBezTo>
                    <a:pt x="146" y="127"/>
                    <a:pt x="148" y="126"/>
                    <a:pt x="149" y="126"/>
                  </a:cubicBezTo>
                  <a:cubicBezTo>
                    <a:pt x="150" y="126"/>
                    <a:pt x="150" y="126"/>
                    <a:pt x="151" y="127"/>
                  </a:cubicBezTo>
                  <a:cubicBezTo>
                    <a:pt x="150" y="124"/>
                    <a:pt x="150" y="124"/>
                    <a:pt x="150" y="124"/>
                  </a:cubicBezTo>
                  <a:cubicBezTo>
                    <a:pt x="150" y="123"/>
                    <a:pt x="150" y="123"/>
                    <a:pt x="150" y="123"/>
                  </a:cubicBezTo>
                  <a:cubicBezTo>
                    <a:pt x="150" y="123"/>
                    <a:pt x="150" y="123"/>
                    <a:pt x="149" y="123"/>
                  </a:cubicBezTo>
                  <a:cubicBezTo>
                    <a:pt x="149" y="123"/>
                    <a:pt x="149" y="123"/>
                    <a:pt x="149" y="123"/>
                  </a:cubicBezTo>
                  <a:cubicBezTo>
                    <a:pt x="150" y="123"/>
                    <a:pt x="150" y="122"/>
                    <a:pt x="152" y="121"/>
                  </a:cubicBezTo>
                  <a:cubicBezTo>
                    <a:pt x="153" y="133"/>
                    <a:pt x="153" y="133"/>
                    <a:pt x="153" y="133"/>
                  </a:cubicBezTo>
                  <a:cubicBezTo>
                    <a:pt x="153" y="134"/>
                    <a:pt x="153" y="134"/>
                    <a:pt x="153" y="134"/>
                  </a:cubicBezTo>
                  <a:cubicBezTo>
                    <a:pt x="154" y="134"/>
                    <a:pt x="155" y="134"/>
                    <a:pt x="155" y="134"/>
                  </a:cubicBezTo>
                  <a:cubicBezTo>
                    <a:pt x="155" y="134"/>
                    <a:pt x="155" y="134"/>
                    <a:pt x="155" y="134"/>
                  </a:cubicBezTo>
                  <a:close/>
                  <a:moveTo>
                    <a:pt x="152" y="133"/>
                  </a:moveTo>
                  <a:cubicBezTo>
                    <a:pt x="152" y="129"/>
                    <a:pt x="152" y="129"/>
                    <a:pt x="152" y="129"/>
                  </a:cubicBezTo>
                  <a:cubicBezTo>
                    <a:pt x="152" y="128"/>
                    <a:pt x="151" y="128"/>
                    <a:pt x="151" y="127"/>
                  </a:cubicBezTo>
                  <a:cubicBezTo>
                    <a:pt x="150" y="127"/>
                    <a:pt x="150" y="127"/>
                    <a:pt x="149" y="127"/>
                  </a:cubicBezTo>
                  <a:cubicBezTo>
                    <a:pt x="148" y="127"/>
                    <a:pt x="148" y="127"/>
                    <a:pt x="147" y="128"/>
                  </a:cubicBezTo>
                  <a:cubicBezTo>
                    <a:pt x="147" y="129"/>
                    <a:pt x="147" y="130"/>
                    <a:pt x="147" y="131"/>
                  </a:cubicBezTo>
                  <a:cubicBezTo>
                    <a:pt x="147" y="132"/>
                    <a:pt x="147" y="133"/>
                    <a:pt x="148" y="134"/>
                  </a:cubicBezTo>
                  <a:cubicBezTo>
                    <a:pt x="148" y="135"/>
                    <a:pt x="149" y="135"/>
                    <a:pt x="150" y="135"/>
                  </a:cubicBezTo>
                  <a:cubicBezTo>
                    <a:pt x="150" y="135"/>
                    <a:pt x="150" y="135"/>
                    <a:pt x="151" y="135"/>
                  </a:cubicBezTo>
                  <a:cubicBezTo>
                    <a:pt x="152" y="134"/>
                    <a:pt x="152" y="134"/>
                    <a:pt x="152" y="133"/>
                  </a:cubicBezTo>
                  <a:close/>
                  <a:moveTo>
                    <a:pt x="170" y="122"/>
                  </a:moveTo>
                  <a:cubicBezTo>
                    <a:pt x="170" y="122"/>
                    <a:pt x="170" y="122"/>
                    <a:pt x="170" y="122"/>
                  </a:cubicBezTo>
                  <a:cubicBezTo>
                    <a:pt x="169" y="121"/>
                    <a:pt x="169" y="120"/>
                    <a:pt x="169" y="120"/>
                  </a:cubicBezTo>
                  <a:cubicBezTo>
                    <a:pt x="168" y="120"/>
                    <a:pt x="168" y="120"/>
                    <a:pt x="167" y="120"/>
                  </a:cubicBezTo>
                  <a:cubicBezTo>
                    <a:pt x="165" y="120"/>
                    <a:pt x="165" y="120"/>
                    <a:pt x="165" y="120"/>
                  </a:cubicBezTo>
                  <a:cubicBezTo>
                    <a:pt x="167" y="131"/>
                    <a:pt x="167" y="131"/>
                    <a:pt x="167" y="131"/>
                  </a:cubicBezTo>
                  <a:cubicBezTo>
                    <a:pt x="168" y="132"/>
                    <a:pt x="168" y="132"/>
                    <a:pt x="170" y="132"/>
                  </a:cubicBezTo>
                  <a:cubicBezTo>
                    <a:pt x="170" y="132"/>
                    <a:pt x="170" y="132"/>
                    <a:pt x="170" y="132"/>
                  </a:cubicBezTo>
                  <a:cubicBezTo>
                    <a:pt x="164" y="133"/>
                    <a:pt x="164" y="133"/>
                    <a:pt x="164" y="133"/>
                  </a:cubicBezTo>
                  <a:cubicBezTo>
                    <a:pt x="164" y="133"/>
                    <a:pt x="164" y="133"/>
                    <a:pt x="164" y="133"/>
                  </a:cubicBezTo>
                  <a:cubicBezTo>
                    <a:pt x="165" y="133"/>
                    <a:pt x="166" y="132"/>
                    <a:pt x="165" y="131"/>
                  </a:cubicBezTo>
                  <a:cubicBezTo>
                    <a:pt x="163" y="121"/>
                    <a:pt x="163" y="121"/>
                    <a:pt x="163" y="121"/>
                  </a:cubicBezTo>
                  <a:cubicBezTo>
                    <a:pt x="161" y="121"/>
                    <a:pt x="161" y="121"/>
                    <a:pt x="161" y="121"/>
                  </a:cubicBezTo>
                  <a:cubicBezTo>
                    <a:pt x="160" y="121"/>
                    <a:pt x="160" y="122"/>
                    <a:pt x="159" y="122"/>
                  </a:cubicBezTo>
                  <a:cubicBezTo>
                    <a:pt x="159" y="123"/>
                    <a:pt x="159" y="123"/>
                    <a:pt x="159" y="124"/>
                  </a:cubicBezTo>
                  <a:cubicBezTo>
                    <a:pt x="159" y="124"/>
                    <a:pt x="159" y="124"/>
                    <a:pt x="159" y="124"/>
                  </a:cubicBezTo>
                  <a:cubicBezTo>
                    <a:pt x="158" y="121"/>
                    <a:pt x="158" y="121"/>
                    <a:pt x="158" y="121"/>
                  </a:cubicBezTo>
                  <a:cubicBezTo>
                    <a:pt x="169" y="118"/>
                    <a:pt x="169" y="118"/>
                    <a:pt x="169" y="118"/>
                  </a:cubicBezTo>
                  <a:cubicBezTo>
                    <a:pt x="170" y="122"/>
                    <a:pt x="170" y="122"/>
                    <a:pt x="170" y="122"/>
                  </a:cubicBezTo>
                  <a:close/>
                  <a:moveTo>
                    <a:pt x="181" y="125"/>
                  </a:moveTo>
                  <a:cubicBezTo>
                    <a:pt x="181" y="126"/>
                    <a:pt x="181" y="127"/>
                    <a:pt x="180" y="128"/>
                  </a:cubicBezTo>
                  <a:cubicBezTo>
                    <a:pt x="180" y="129"/>
                    <a:pt x="179" y="130"/>
                    <a:pt x="178" y="130"/>
                  </a:cubicBezTo>
                  <a:cubicBezTo>
                    <a:pt x="177" y="131"/>
                    <a:pt x="176" y="131"/>
                    <a:pt x="176" y="130"/>
                  </a:cubicBezTo>
                  <a:cubicBezTo>
                    <a:pt x="174" y="129"/>
                    <a:pt x="174" y="128"/>
                    <a:pt x="173" y="127"/>
                  </a:cubicBezTo>
                  <a:cubicBezTo>
                    <a:pt x="173" y="126"/>
                    <a:pt x="173" y="125"/>
                    <a:pt x="173" y="123"/>
                  </a:cubicBezTo>
                  <a:cubicBezTo>
                    <a:pt x="174" y="122"/>
                    <a:pt x="174" y="121"/>
                    <a:pt x="176" y="121"/>
                  </a:cubicBezTo>
                  <a:cubicBezTo>
                    <a:pt x="177" y="121"/>
                    <a:pt x="178" y="121"/>
                    <a:pt x="178" y="121"/>
                  </a:cubicBezTo>
                  <a:cubicBezTo>
                    <a:pt x="179" y="121"/>
                    <a:pt x="180" y="122"/>
                    <a:pt x="180" y="123"/>
                  </a:cubicBezTo>
                  <a:cubicBezTo>
                    <a:pt x="174" y="125"/>
                    <a:pt x="174" y="125"/>
                    <a:pt x="174" y="125"/>
                  </a:cubicBezTo>
                  <a:cubicBezTo>
                    <a:pt x="175" y="126"/>
                    <a:pt x="176" y="127"/>
                    <a:pt x="176" y="128"/>
                  </a:cubicBezTo>
                  <a:cubicBezTo>
                    <a:pt x="177" y="129"/>
                    <a:pt x="178" y="129"/>
                    <a:pt x="179" y="128"/>
                  </a:cubicBezTo>
                  <a:cubicBezTo>
                    <a:pt x="180" y="128"/>
                    <a:pt x="180" y="127"/>
                    <a:pt x="181" y="127"/>
                  </a:cubicBezTo>
                  <a:cubicBezTo>
                    <a:pt x="180" y="127"/>
                    <a:pt x="181" y="126"/>
                    <a:pt x="181" y="125"/>
                  </a:cubicBezTo>
                  <a:cubicBezTo>
                    <a:pt x="181" y="125"/>
                    <a:pt x="181" y="125"/>
                    <a:pt x="181" y="125"/>
                  </a:cubicBezTo>
                  <a:close/>
                  <a:moveTo>
                    <a:pt x="178" y="123"/>
                  </a:moveTo>
                  <a:cubicBezTo>
                    <a:pt x="177" y="122"/>
                    <a:pt x="176" y="121"/>
                    <a:pt x="175" y="122"/>
                  </a:cubicBezTo>
                  <a:cubicBezTo>
                    <a:pt x="174" y="122"/>
                    <a:pt x="173" y="123"/>
                    <a:pt x="173" y="125"/>
                  </a:cubicBezTo>
                  <a:cubicBezTo>
                    <a:pt x="178" y="123"/>
                    <a:pt x="178" y="123"/>
                    <a:pt x="178" y="123"/>
                  </a:cubicBezTo>
                  <a:close/>
                  <a:moveTo>
                    <a:pt x="190" y="122"/>
                  </a:moveTo>
                  <a:cubicBezTo>
                    <a:pt x="190" y="123"/>
                    <a:pt x="190" y="124"/>
                    <a:pt x="190" y="125"/>
                  </a:cubicBezTo>
                  <a:cubicBezTo>
                    <a:pt x="189" y="126"/>
                    <a:pt x="188" y="127"/>
                    <a:pt x="188" y="127"/>
                  </a:cubicBezTo>
                  <a:cubicBezTo>
                    <a:pt x="186" y="127"/>
                    <a:pt x="186" y="127"/>
                    <a:pt x="184" y="127"/>
                  </a:cubicBezTo>
                  <a:cubicBezTo>
                    <a:pt x="183" y="127"/>
                    <a:pt x="182" y="125"/>
                    <a:pt x="182" y="124"/>
                  </a:cubicBezTo>
                  <a:cubicBezTo>
                    <a:pt x="182" y="123"/>
                    <a:pt x="182" y="122"/>
                    <a:pt x="182" y="121"/>
                  </a:cubicBezTo>
                  <a:cubicBezTo>
                    <a:pt x="182" y="119"/>
                    <a:pt x="183" y="119"/>
                    <a:pt x="185" y="118"/>
                  </a:cubicBezTo>
                  <a:cubicBezTo>
                    <a:pt x="186" y="118"/>
                    <a:pt x="186" y="118"/>
                    <a:pt x="187" y="118"/>
                  </a:cubicBezTo>
                  <a:cubicBezTo>
                    <a:pt x="188" y="118"/>
                    <a:pt x="188" y="118"/>
                    <a:pt x="188" y="119"/>
                  </a:cubicBezTo>
                  <a:cubicBezTo>
                    <a:pt x="188" y="119"/>
                    <a:pt x="188" y="119"/>
                    <a:pt x="188" y="119"/>
                  </a:cubicBezTo>
                  <a:cubicBezTo>
                    <a:pt x="188" y="120"/>
                    <a:pt x="188" y="120"/>
                    <a:pt x="188" y="120"/>
                  </a:cubicBezTo>
                  <a:cubicBezTo>
                    <a:pt x="188" y="120"/>
                    <a:pt x="188" y="120"/>
                    <a:pt x="187" y="120"/>
                  </a:cubicBezTo>
                  <a:cubicBezTo>
                    <a:pt x="187" y="120"/>
                    <a:pt x="187" y="119"/>
                    <a:pt x="187" y="119"/>
                  </a:cubicBezTo>
                  <a:cubicBezTo>
                    <a:pt x="187" y="119"/>
                    <a:pt x="186" y="119"/>
                    <a:pt x="186" y="119"/>
                  </a:cubicBezTo>
                  <a:cubicBezTo>
                    <a:pt x="186" y="119"/>
                    <a:pt x="185" y="119"/>
                    <a:pt x="185" y="119"/>
                  </a:cubicBezTo>
                  <a:cubicBezTo>
                    <a:pt x="184" y="119"/>
                    <a:pt x="183" y="120"/>
                    <a:pt x="183" y="121"/>
                  </a:cubicBezTo>
                  <a:cubicBezTo>
                    <a:pt x="183" y="121"/>
                    <a:pt x="183" y="122"/>
                    <a:pt x="184" y="123"/>
                  </a:cubicBezTo>
                  <a:cubicBezTo>
                    <a:pt x="184" y="124"/>
                    <a:pt x="185" y="125"/>
                    <a:pt x="186" y="125"/>
                  </a:cubicBezTo>
                  <a:cubicBezTo>
                    <a:pt x="186" y="126"/>
                    <a:pt x="187" y="126"/>
                    <a:pt x="188" y="126"/>
                  </a:cubicBezTo>
                  <a:cubicBezTo>
                    <a:pt x="189" y="125"/>
                    <a:pt x="190" y="124"/>
                    <a:pt x="190" y="122"/>
                  </a:cubicBezTo>
                  <a:cubicBezTo>
                    <a:pt x="190" y="122"/>
                    <a:pt x="190" y="122"/>
                    <a:pt x="190" y="122"/>
                  </a:cubicBezTo>
                  <a:close/>
                  <a:moveTo>
                    <a:pt x="202" y="120"/>
                  </a:moveTo>
                  <a:cubicBezTo>
                    <a:pt x="198" y="122"/>
                    <a:pt x="198" y="122"/>
                    <a:pt x="198" y="122"/>
                  </a:cubicBezTo>
                  <a:cubicBezTo>
                    <a:pt x="198" y="121"/>
                    <a:pt x="198" y="121"/>
                    <a:pt x="198" y="121"/>
                  </a:cubicBezTo>
                  <a:cubicBezTo>
                    <a:pt x="199" y="121"/>
                    <a:pt x="199" y="121"/>
                    <a:pt x="198" y="120"/>
                  </a:cubicBezTo>
                  <a:cubicBezTo>
                    <a:pt x="196" y="115"/>
                    <a:pt x="196" y="115"/>
                    <a:pt x="196" y="115"/>
                  </a:cubicBezTo>
                  <a:cubicBezTo>
                    <a:pt x="195" y="114"/>
                    <a:pt x="195" y="114"/>
                    <a:pt x="194" y="115"/>
                  </a:cubicBezTo>
                  <a:cubicBezTo>
                    <a:pt x="193" y="115"/>
                    <a:pt x="192" y="116"/>
                    <a:pt x="192" y="117"/>
                  </a:cubicBezTo>
                  <a:cubicBezTo>
                    <a:pt x="194" y="121"/>
                    <a:pt x="194" y="121"/>
                    <a:pt x="194" y="121"/>
                  </a:cubicBezTo>
                  <a:cubicBezTo>
                    <a:pt x="195" y="122"/>
                    <a:pt x="196" y="122"/>
                    <a:pt x="196" y="122"/>
                  </a:cubicBezTo>
                  <a:cubicBezTo>
                    <a:pt x="196" y="122"/>
                    <a:pt x="196" y="122"/>
                    <a:pt x="196" y="122"/>
                  </a:cubicBezTo>
                  <a:cubicBezTo>
                    <a:pt x="192" y="124"/>
                    <a:pt x="192" y="124"/>
                    <a:pt x="192" y="124"/>
                  </a:cubicBezTo>
                  <a:cubicBezTo>
                    <a:pt x="192" y="124"/>
                    <a:pt x="192" y="124"/>
                    <a:pt x="192" y="124"/>
                  </a:cubicBezTo>
                  <a:cubicBezTo>
                    <a:pt x="193" y="123"/>
                    <a:pt x="193" y="123"/>
                    <a:pt x="192" y="122"/>
                  </a:cubicBezTo>
                  <a:cubicBezTo>
                    <a:pt x="188" y="113"/>
                    <a:pt x="188" y="113"/>
                    <a:pt x="188" y="113"/>
                  </a:cubicBezTo>
                  <a:cubicBezTo>
                    <a:pt x="187" y="113"/>
                    <a:pt x="187" y="113"/>
                    <a:pt x="187" y="113"/>
                  </a:cubicBezTo>
                  <a:cubicBezTo>
                    <a:pt x="187" y="113"/>
                    <a:pt x="186" y="113"/>
                    <a:pt x="186" y="113"/>
                  </a:cubicBezTo>
                  <a:cubicBezTo>
                    <a:pt x="186" y="113"/>
                    <a:pt x="186" y="113"/>
                    <a:pt x="186" y="113"/>
                  </a:cubicBezTo>
                  <a:cubicBezTo>
                    <a:pt x="186" y="112"/>
                    <a:pt x="187" y="111"/>
                    <a:pt x="188" y="110"/>
                  </a:cubicBezTo>
                  <a:cubicBezTo>
                    <a:pt x="191" y="116"/>
                    <a:pt x="191" y="116"/>
                    <a:pt x="191" y="116"/>
                  </a:cubicBezTo>
                  <a:cubicBezTo>
                    <a:pt x="192" y="114"/>
                    <a:pt x="192" y="113"/>
                    <a:pt x="193" y="113"/>
                  </a:cubicBezTo>
                  <a:cubicBezTo>
                    <a:pt x="195" y="112"/>
                    <a:pt x="196" y="113"/>
                    <a:pt x="197" y="115"/>
                  </a:cubicBezTo>
                  <a:cubicBezTo>
                    <a:pt x="199" y="119"/>
                    <a:pt x="199" y="119"/>
                    <a:pt x="199" y="119"/>
                  </a:cubicBezTo>
                  <a:cubicBezTo>
                    <a:pt x="200" y="120"/>
                    <a:pt x="201" y="120"/>
                    <a:pt x="202" y="120"/>
                  </a:cubicBezTo>
                  <a:cubicBezTo>
                    <a:pt x="202" y="120"/>
                    <a:pt x="202" y="120"/>
                    <a:pt x="202" y="120"/>
                  </a:cubicBezTo>
                  <a:close/>
                  <a:moveTo>
                    <a:pt x="212" y="114"/>
                  </a:moveTo>
                  <a:cubicBezTo>
                    <a:pt x="208" y="116"/>
                    <a:pt x="208" y="116"/>
                    <a:pt x="208" y="116"/>
                  </a:cubicBezTo>
                  <a:cubicBezTo>
                    <a:pt x="208" y="116"/>
                    <a:pt x="208" y="116"/>
                    <a:pt x="208" y="116"/>
                  </a:cubicBezTo>
                  <a:cubicBezTo>
                    <a:pt x="209" y="115"/>
                    <a:pt x="209" y="115"/>
                    <a:pt x="209" y="114"/>
                  </a:cubicBezTo>
                  <a:cubicBezTo>
                    <a:pt x="206" y="110"/>
                    <a:pt x="206" y="110"/>
                    <a:pt x="206" y="110"/>
                  </a:cubicBezTo>
                  <a:cubicBezTo>
                    <a:pt x="206" y="109"/>
                    <a:pt x="206" y="109"/>
                    <a:pt x="206" y="109"/>
                  </a:cubicBezTo>
                  <a:cubicBezTo>
                    <a:pt x="205" y="109"/>
                    <a:pt x="205" y="109"/>
                    <a:pt x="204" y="109"/>
                  </a:cubicBezTo>
                  <a:cubicBezTo>
                    <a:pt x="203" y="110"/>
                    <a:pt x="202" y="111"/>
                    <a:pt x="202" y="111"/>
                  </a:cubicBezTo>
                  <a:cubicBezTo>
                    <a:pt x="205" y="116"/>
                    <a:pt x="205" y="116"/>
                    <a:pt x="205" y="116"/>
                  </a:cubicBezTo>
                  <a:cubicBezTo>
                    <a:pt x="206" y="117"/>
                    <a:pt x="206" y="117"/>
                    <a:pt x="207" y="117"/>
                  </a:cubicBezTo>
                  <a:cubicBezTo>
                    <a:pt x="207" y="117"/>
                    <a:pt x="207" y="117"/>
                    <a:pt x="207" y="117"/>
                  </a:cubicBezTo>
                  <a:cubicBezTo>
                    <a:pt x="203" y="119"/>
                    <a:pt x="203" y="119"/>
                    <a:pt x="203" y="119"/>
                  </a:cubicBezTo>
                  <a:cubicBezTo>
                    <a:pt x="203" y="119"/>
                    <a:pt x="203" y="119"/>
                    <a:pt x="203" y="119"/>
                  </a:cubicBezTo>
                  <a:cubicBezTo>
                    <a:pt x="204" y="119"/>
                    <a:pt x="204" y="118"/>
                    <a:pt x="204" y="117"/>
                  </a:cubicBezTo>
                  <a:cubicBezTo>
                    <a:pt x="201" y="113"/>
                    <a:pt x="201" y="113"/>
                    <a:pt x="201" y="113"/>
                  </a:cubicBezTo>
                  <a:cubicBezTo>
                    <a:pt x="200" y="112"/>
                    <a:pt x="200" y="112"/>
                    <a:pt x="200" y="112"/>
                  </a:cubicBezTo>
                  <a:cubicBezTo>
                    <a:pt x="200" y="112"/>
                    <a:pt x="200" y="112"/>
                    <a:pt x="199" y="113"/>
                  </a:cubicBezTo>
                  <a:cubicBezTo>
                    <a:pt x="199" y="112"/>
                    <a:pt x="199" y="112"/>
                    <a:pt x="199" y="112"/>
                  </a:cubicBezTo>
                  <a:cubicBezTo>
                    <a:pt x="201" y="110"/>
                    <a:pt x="201" y="110"/>
                    <a:pt x="201" y="110"/>
                  </a:cubicBezTo>
                  <a:cubicBezTo>
                    <a:pt x="202" y="111"/>
                    <a:pt x="202" y="111"/>
                    <a:pt x="202" y="111"/>
                  </a:cubicBezTo>
                  <a:cubicBezTo>
                    <a:pt x="202" y="110"/>
                    <a:pt x="203" y="109"/>
                    <a:pt x="204" y="108"/>
                  </a:cubicBezTo>
                  <a:cubicBezTo>
                    <a:pt x="205" y="107"/>
                    <a:pt x="206" y="108"/>
                    <a:pt x="208" y="110"/>
                  </a:cubicBezTo>
                  <a:cubicBezTo>
                    <a:pt x="210" y="114"/>
                    <a:pt x="210" y="114"/>
                    <a:pt x="210" y="114"/>
                  </a:cubicBezTo>
                  <a:cubicBezTo>
                    <a:pt x="210" y="114"/>
                    <a:pt x="211" y="115"/>
                    <a:pt x="212" y="114"/>
                  </a:cubicBezTo>
                  <a:cubicBezTo>
                    <a:pt x="212" y="114"/>
                    <a:pt x="212" y="114"/>
                    <a:pt x="212" y="114"/>
                  </a:cubicBezTo>
                  <a:close/>
                  <a:moveTo>
                    <a:pt x="218" y="104"/>
                  </a:moveTo>
                  <a:cubicBezTo>
                    <a:pt x="219" y="105"/>
                    <a:pt x="219" y="107"/>
                    <a:pt x="219" y="108"/>
                  </a:cubicBezTo>
                  <a:cubicBezTo>
                    <a:pt x="219" y="109"/>
                    <a:pt x="218" y="110"/>
                    <a:pt x="217" y="111"/>
                  </a:cubicBezTo>
                  <a:cubicBezTo>
                    <a:pt x="216" y="112"/>
                    <a:pt x="215" y="112"/>
                    <a:pt x="214" y="112"/>
                  </a:cubicBezTo>
                  <a:cubicBezTo>
                    <a:pt x="212" y="111"/>
                    <a:pt x="211" y="111"/>
                    <a:pt x="210" y="110"/>
                  </a:cubicBezTo>
                  <a:cubicBezTo>
                    <a:pt x="210" y="109"/>
                    <a:pt x="209" y="107"/>
                    <a:pt x="209" y="106"/>
                  </a:cubicBezTo>
                  <a:cubicBezTo>
                    <a:pt x="209" y="105"/>
                    <a:pt x="210" y="104"/>
                    <a:pt x="211" y="103"/>
                  </a:cubicBezTo>
                  <a:cubicBezTo>
                    <a:pt x="212" y="102"/>
                    <a:pt x="214" y="102"/>
                    <a:pt x="215" y="102"/>
                  </a:cubicBezTo>
                  <a:cubicBezTo>
                    <a:pt x="216" y="102"/>
                    <a:pt x="217" y="103"/>
                    <a:pt x="218" y="104"/>
                  </a:cubicBezTo>
                  <a:close/>
                  <a:moveTo>
                    <a:pt x="217" y="106"/>
                  </a:moveTo>
                  <a:cubicBezTo>
                    <a:pt x="216" y="105"/>
                    <a:pt x="215" y="104"/>
                    <a:pt x="214" y="103"/>
                  </a:cubicBezTo>
                  <a:cubicBezTo>
                    <a:pt x="213" y="103"/>
                    <a:pt x="212" y="103"/>
                    <a:pt x="212" y="103"/>
                  </a:cubicBezTo>
                  <a:cubicBezTo>
                    <a:pt x="211" y="104"/>
                    <a:pt x="211" y="105"/>
                    <a:pt x="211" y="105"/>
                  </a:cubicBezTo>
                  <a:cubicBezTo>
                    <a:pt x="211" y="106"/>
                    <a:pt x="211" y="107"/>
                    <a:pt x="212" y="108"/>
                  </a:cubicBezTo>
                  <a:cubicBezTo>
                    <a:pt x="212" y="109"/>
                    <a:pt x="213" y="110"/>
                    <a:pt x="214" y="110"/>
                  </a:cubicBezTo>
                  <a:cubicBezTo>
                    <a:pt x="215" y="111"/>
                    <a:pt x="216" y="111"/>
                    <a:pt x="217" y="110"/>
                  </a:cubicBezTo>
                  <a:cubicBezTo>
                    <a:pt x="218" y="110"/>
                    <a:pt x="218" y="109"/>
                    <a:pt x="218" y="108"/>
                  </a:cubicBezTo>
                  <a:cubicBezTo>
                    <a:pt x="218" y="107"/>
                    <a:pt x="217" y="107"/>
                    <a:pt x="217" y="106"/>
                  </a:cubicBezTo>
                  <a:close/>
                  <a:moveTo>
                    <a:pt x="226" y="103"/>
                  </a:moveTo>
                  <a:cubicBezTo>
                    <a:pt x="222" y="107"/>
                    <a:pt x="222" y="107"/>
                    <a:pt x="222" y="107"/>
                  </a:cubicBezTo>
                  <a:cubicBezTo>
                    <a:pt x="222" y="106"/>
                    <a:pt x="222" y="106"/>
                    <a:pt x="222" y="106"/>
                  </a:cubicBezTo>
                  <a:cubicBezTo>
                    <a:pt x="223" y="105"/>
                    <a:pt x="223" y="105"/>
                    <a:pt x="223" y="104"/>
                  </a:cubicBezTo>
                  <a:cubicBezTo>
                    <a:pt x="216" y="97"/>
                    <a:pt x="216" y="97"/>
                    <a:pt x="216" y="97"/>
                  </a:cubicBezTo>
                  <a:cubicBezTo>
                    <a:pt x="216" y="96"/>
                    <a:pt x="216" y="96"/>
                    <a:pt x="215" y="96"/>
                  </a:cubicBezTo>
                  <a:cubicBezTo>
                    <a:pt x="215" y="96"/>
                    <a:pt x="215" y="96"/>
                    <a:pt x="214" y="97"/>
                  </a:cubicBezTo>
                  <a:cubicBezTo>
                    <a:pt x="214" y="97"/>
                    <a:pt x="214" y="97"/>
                    <a:pt x="214" y="97"/>
                  </a:cubicBezTo>
                  <a:cubicBezTo>
                    <a:pt x="214" y="97"/>
                    <a:pt x="214" y="97"/>
                    <a:pt x="214" y="97"/>
                  </a:cubicBezTo>
                  <a:cubicBezTo>
                    <a:pt x="214" y="96"/>
                    <a:pt x="215" y="95"/>
                    <a:pt x="216" y="94"/>
                  </a:cubicBezTo>
                  <a:cubicBezTo>
                    <a:pt x="224" y="103"/>
                    <a:pt x="224" y="103"/>
                    <a:pt x="224" y="103"/>
                  </a:cubicBezTo>
                  <a:cubicBezTo>
                    <a:pt x="224" y="104"/>
                    <a:pt x="225" y="104"/>
                    <a:pt x="226" y="103"/>
                  </a:cubicBezTo>
                  <a:cubicBezTo>
                    <a:pt x="226" y="103"/>
                    <a:pt x="226" y="103"/>
                    <a:pt x="226" y="103"/>
                  </a:cubicBezTo>
                  <a:close/>
                  <a:moveTo>
                    <a:pt x="231" y="93"/>
                  </a:moveTo>
                  <a:cubicBezTo>
                    <a:pt x="232" y="94"/>
                    <a:pt x="232" y="95"/>
                    <a:pt x="232" y="96"/>
                  </a:cubicBezTo>
                  <a:cubicBezTo>
                    <a:pt x="232" y="97"/>
                    <a:pt x="232" y="99"/>
                    <a:pt x="230" y="99"/>
                  </a:cubicBezTo>
                  <a:cubicBezTo>
                    <a:pt x="230" y="100"/>
                    <a:pt x="228" y="101"/>
                    <a:pt x="227" y="101"/>
                  </a:cubicBezTo>
                  <a:cubicBezTo>
                    <a:pt x="226" y="101"/>
                    <a:pt x="225" y="100"/>
                    <a:pt x="224" y="99"/>
                  </a:cubicBezTo>
                  <a:cubicBezTo>
                    <a:pt x="223" y="98"/>
                    <a:pt x="222" y="97"/>
                    <a:pt x="222" y="96"/>
                  </a:cubicBezTo>
                  <a:cubicBezTo>
                    <a:pt x="222" y="95"/>
                    <a:pt x="223" y="93"/>
                    <a:pt x="224" y="93"/>
                  </a:cubicBezTo>
                  <a:cubicBezTo>
                    <a:pt x="225" y="92"/>
                    <a:pt x="226" y="91"/>
                    <a:pt x="227" y="91"/>
                  </a:cubicBezTo>
                  <a:cubicBezTo>
                    <a:pt x="229" y="91"/>
                    <a:pt x="230" y="91"/>
                    <a:pt x="231" y="93"/>
                  </a:cubicBezTo>
                  <a:close/>
                  <a:moveTo>
                    <a:pt x="230" y="95"/>
                  </a:moveTo>
                  <a:cubicBezTo>
                    <a:pt x="229" y="94"/>
                    <a:pt x="228" y="93"/>
                    <a:pt x="227" y="93"/>
                  </a:cubicBezTo>
                  <a:cubicBezTo>
                    <a:pt x="226" y="92"/>
                    <a:pt x="225" y="92"/>
                    <a:pt x="224" y="93"/>
                  </a:cubicBezTo>
                  <a:cubicBezTo>
                    <a:pt x="224" y="93"/>
                    <a:pt x="224" y="94"/>
                    <a:pt x="224" y="95"/>
                  </a:cubicBezTo>
                  <a:cubicBezTo>
                    <a:pt x="224" y="96"/>
                    <a:pt x="224" y="96"/>
                    <a:pt x="225" y="97"/>
                  </a:cubicBezTo>
                  <a:cubicBezTo>
                    <a:pt x="226" y="98"/>
                    <a:pt x="227" y="99"/>
                    <a:pt x="228" y="99"/>
                  </a:cubicBezTo>
                  <a:cubicBezTo>
                    <a:pt x="229" y="99"/>
                    <a:pt x="230" y="99"/>
                    <a:pt x="231" y="99"/>
                  </a:cubicBezTo>
                  <a:cubicBezTo>
                    <a:pt x="232" y="98"/>
                    <a:pt x="232" y="97"/>
                    <a:pt x="231" y="97"/>
                  </a:cubicBezTo>
                  <a:cubicBezTo>
                    <a:pt x="231" y="96"/>
                    <a:pt x="231" y="95"/>
                    <a:pt x="230" y="95"/>
                  </a:cubicBezTo>
                  <a:close/>
                  <a:moveTo>
                    <a:pt x="236" y="82"/>
                  </a:moveTo>
                  <a:cubicBezTo>
                    <a:pt x="234" y="83"/>
                    <a:pt x="234" y="83"/>
                    <a:pt x="234" y="83"/>
                  </a:cubicBezTo>
                  <a:cubicBezTo>
                    <a:pt x="235" y="83"/>
                    <a:pt x="236" y="84"/>
                    <a:pt x="236" y="84"/>
                  </a:cubicBezTo>
                  <a:cubicBezTo>
                    <a:pt x="237" y="85"/>
                    <a:pt x="237" y="85"/>
                    <a:pt x="237" y="87"/>
                  </a:cubicBezTo>
                  <a:cubicBezTo>
                    <a:pt x="237" y="87"/>
                    <a:pt x="237" y="88"/>
                    <a:pt x="236" y="89"/>
                  </a:cubicBezTo>
                  <a:cubicBezTo>
                    <a:pt x="236" y="89"/>
                    <a:pt x="236" y="89"/>
                    <a:pt x="236" y="90"/>
                  </a:cubicBezTo>
                  <a:cubicBezTo>
                    <a:pt x="236" y="91"/>
                    <a:pt x="236" y="91"/>
                    <a:pt x="236" y="91"/>
                  </a:cubicBezTo>
                  <a:cubicBezTo>
                    <a:pt x="236" y="92"/>
                    <a:pt x="237" y="91"/>
                    <a:pt x="238" y="90"/>
                  </a:cubicBezTo>
                  <a:cubicBezTo>
                    <a:pt x="239" y="89"/>
                    <a:pt x="240" y="88"/>
                    <a:pt x="240" y="87"/>
                  </a:cubicBezTo>
                  <a:cubicBezTo>
                    <a:pt x="241" y="87"/>
                    <a:pt x="242" y="87"/>
                    <a:pt x="242" y="88"/>
                  </a:cubicBezTo>
                  <a:cubicBezTo>
                    <a:pt x="243" y="88"/>
                    <a:pt x="243" y="89"/>
                    <a:pt x="243" y="91"/>
                  </a:cubicBezTo>
                  <a:cubicBezTo>
                    <a:pt x="243" y="92"/>
                    <a:pt x="242" y="93"/>
                    <a:pt x="242" y="94"/>
                  </a:cubicBezTo>
                  <a:cubicBezTo>
                    <a:pt x="241" y="95"/>
                    <a:pt x="240" y="95"/>
                    <a:pt x="239" y="96"/>
                  </a:cubicBezTo>
                  <a:cubicBezTo>
                    <a:pt x="238" y="96"/>
                    <a:pt x="238" y="96"/>
                    <a:pt x="238" y="95"/>
                  </a:cubicBezTo>
                  <a:cubicBezTo>
                    <a:pt x="237" y="95"/>
                    <a:pt x="237" y="95"/>
                    <a:pt x="237" y="94"/>
                  </a:cubicBezTo>
                  <a:cubicBezTo>
                    <a:pt x="237" y="94"/>
                    <a:pt x="237" y="93"/>
                    <a:pt x="237" y="93"/>
                  </a:cubicBezTo>
                  <a:cubicBezTo>
                    <a:pt x="237" y="93"/>
                    <a:pt x="237" y="93"/>
                    <a:pt x="236" y="93"/>
                  </a:cubicBezTo>
                  <a:cubicBezTo>
                    <a:pt x="236" y="93"/>
                    <a:pt x="236" y="93"/>
                    <a:pt x="236" y="93"/>
                  </a:cubicBezTo>
                  <a:cubicBezTo>
                    <a:pt x="235" y="93"/>
                    <a:pt x="235" y="92"/>
                    <a:pt x="235" y="92"/>
                  </a:cubicBezTo>
                  <a:cubicBezTo>
                    <a:pt x="235" y="91"/>
                    <a:pt x="235" y="91"/>
                    <a:pt x="235" y="90"/>
                  </a:cubicBezTo>
                  <a:cubicBezTo>
                    <a:pt x="234" y="91"/>
                    <a:pt x="233" y="91"/>
                    <a:pt x="232" y="90"/>
                  </a:cubicBezTo>
                  <a:cubicBezTo>
                    <a:pt x="231" y="89"/>
                    <a:pt x="230" y="89"/>
                    <a:pt x="230" y="87"/>
                  </a:cubicBezTo>
                  <a:cubicBezTo>
                    <a:pt x="230" y="87"/>
                    <a:pt x="231" y="85"/>
                    <a:pt x="232" y="85"/>
                  </a:cubicBezTo>
                  <a:cubicBezTo>
                    <a:pt x="232" y="84"/>
                    <a:pt x="232" y="84"/>
                    <a:pt x="233" y="83"/>
                  </a:cubicBezTo>
                  <a:cubicBezTo>
                    <a:pt x="234" y="83"/>
                    <a:pt x="234" y="83"/>
                    <a:pt x="234" y="83"/>
                  </a:cubicBezTo>
                  <a:cubicBezTo>
                    <a:pt x="235" y="81"/>
                    <a:pt x="235" y="81"/>
                    <a:pt x="235" y="81"/>
                  </a:cubicBezTo>
                  <a:cubicBezTo>
                    <a:pt x="236" y="82"/>
                    <a:pt x="236" y="82"/>
                    <a:pt x="236" y="82"/>
                  </a:cubicBezTo>
                  <a:close/>
                  <a:moveTo>
                    <a:pt x="236" y="86"/>
                  </a:moveTo>
                  <a:cubicBezTo>
                    <a:pt x="235" y="86"/>
                    <a:pt x="234" y="85"/>
                    <a:pt x="234" y="85"/>
                  </a:cubicBezTo>
                  <a:cubicBezTo>
                    <a:pt x="233" y="85"/>
                    <a:pt x="232" y="85"/>
                    <a:pt x="232" y="85"/>
                  </a:cubicBezTo>
                  <a:cubicBezTo>
                    <a:pt x="231" y="86"/>
                    <a:pt x="231" y="86"/>
                    <a:pt x="231" y="87"/>
                  </a:cubicBezTo>
                  <a:cubicBezTo>
                    <a:pt x="231" y="87"/>
                    <a:pt x="232" y="87"/>
                    <a:pt x="232" y="88"/>
                  </a:cubicBezTo>
                  <a:cubicBezTo>
                    <a:pt x="233" y="88"/>
                    <a:pt x="233" y="89"/>
                    <a:pt x="234" y="89"/>
                  </a:cubicBezTo>
                  <a:cubicBezTo>
                    <a:pt x="235" y="89"/>
                    <a:pt x="235" y="89"/>
                    <a:pt x="236" y="89"/>
                  </a:cubicBezTo>
                  <a:cubicBezTo>
                    <a:pt x="237" y="88"/>
                    <a:pt x="236" y="87"/>
                    <a:pt x="236" y="86"/>
                  </a:cubicBezTo>
                  <a:close/>
                  <a:moveTo>
                    <a:pt x="242" y="89"/>
                  </a:moveTo>
                  <a:cubicBezTo>
                    <a:pt x="242" y="89"/>
                    <a:pt x="241" y="89"/>
                    <a:pt x="240" y="89"/>
                  </a:cubicBezTo>
                  <a:cubicBezTo>
                    <a:pt x="240" y="90"/>
                    <a:pt x="240" y="90"/>
                    <a:pt x="239" y="91"/>
                  </a:cubicBezTo>
                  <a:cubicBezTo>
                    <a:pt x="238" y="92"/>
                    <a:pt x="238" y="92"/>
                    <a:pt x="237" y="93"/>
                  </a:cubicBezTo>
                  <a:cubicBezTo>
                    <a:pt x="237" y="93"/>
                    <a:pt x="238" y="94"/>
                    <a:pt x="238" y="95"/>
                  </a:cubicBezTo>
                  <a:cubicBezTo>
                    <a:pt x="239" y="95"/>
                    <a:pt x="240" y="95"/>
                    <a:pt x="241" y="93"/>
                  </a:cubicBezTo>
                  <a:cubicBezTo>
                    <a:pt x="242" y="93"/>
                    <a:pt x="242" y="91"/>
                    <a:pt x="243" y="91"/>
                  </a:cubicBezTo>
                  <a:cubicBezTo>
                    <a:pt x="243" y="90"/>
                    <a:pt x="242" y="89"/>
                    <a:pt x="242" y="89"/>
                  </a:cubicBezTo>
                  <a:close/>
                  <a:moveTo>
                    <a:pt x="242" y="73"/>
                  </a:moveTo>
                  <a:cubicBezTo>
                    <a:pt x="242" y="73"/>
                    <a:pt x="242" y="73"/>
                    <a:pt x="242" y="74"/>
                  </a:cubicBezTo>
                  <a:cubicBezTo>
                    <a:pt x="242" y="74"/>
                    <a:pt x="242" y="74"/>
                    <a:pt x="242" y="75"/>
                  </a:cubicBezTo>
                  <a:cubicBezTo>
                    <a:pt x="247" y="83"/>
                    <a:pt x="247" y="83"/>
                    <a:pt x="247" y="83"/>
                  </a:cubicBezTo>
                  <a:cubicBezTo>
                    <a:pt x="248" y="85"/>
                    <a:pt x="248" y="86"/>
                    <a:pt x="247" y="87"/>
                  </a:cubicBezTo>
                  <a:cubicBezTo>
                    <a:pt x="246" y="88"/>
                    <a:pt x="246" y="88"/>
                    <a:pt x="245" y="87"/>
                  </a:cubicBezTo>
                  <a:cubicBezTo>
                    <a:pt x="245" y="87"/>
                    <a:pt x="245" y="87"/>
                    <a:pt x="245" y="87"/>
                  </a:cubicBezTo>
                  <a:cubicBezTo>
                    <a:pt x="245" y="86"/>
                    <a:pt x="245" y="86"/>
                    <a:pt x="245" y="86"/>
                  </a:cubicBezTo>
                  <a:cubicBezTo>
                    <a:pt x="245" y="86"/>
                    <a:pt x="246" y="85"/>
                    <a:pt x="246" y="85"/>
                  </a:cubicBezTo>
                  <a:cubicBezTo>
                    <a:pt x="246" y="85"/>
                    <a:pt x="246" y="85"/>
                    <a:pt x="246" y="85"/>
                  </a:cubicBezTo>
                  <a:cubicBezTo>
                    <a:pt x="247" y="85"/>
                    <a:pt x="246" y="83"/>
                    <a:pt x="245" y="81"/>
                  </a:cubicBezTo>
                  <a:cubicBezTo>
                    <a:pt x="238" y="80"/>
                    <a:pt x="238" y="80"/>
                    <a:pt x="238" y="80"/>
                  </a:cubicBezTo>
                  <a:cubicBezTo>
                    <a:pt x="237" y="80"/>
                    <a:pt x="237" y="80"/>
                    <a:pt x="236" y="80"/>
                  </a:cubicBezTo>
                  <a:cubicBezTo>
                    <a:pt x="236" y="80"/>
                    <a:pt x="236" y="80"/>
                    <a:pt x="236" y="80"/>
                  </a:cubicBezTo>
                  <a:cubicBezTo>
                    <a:pt x="235" y="80"/>
                    <a:pt x="235" y="80"/>
                    <a:pt x="235" y="80"/>
                  </a:cubicBezTo>
                  <a:cubicBezTo>
                    <a:pt x="238" y="77"/>
                    <a:pt x="238" y="77"/>
                    <a:pt x="238" y="77"/>
                  </a:cubicBezTo>
                  <a:cubicBezTo>
                    <a:pt x="238" y="77"/>
                    <a:pt x="238" y="77"/>
                    <a:pt x="238" y="77"/>
                  </a:cubicBezTo>
                  <a:cubicBezTo>
                    <a:pt x="238" y="78"/>
                    <a:pt x="238" y="78"/>
                    <a:pt x="238" y="78"/>
                  </a:cubicBezTo>
                  <a:cubicBezTo>
                    <a:pt x="238" y="78"/>
                    <a:pt x="238" y="79"/>
                    <a:pt x="239" y="79"/>
                  </a:cubicBezTo>
                  <a:cubicBezTo>
                    <a:pt x="244" y="80"/>
                    <a:pt x="244" y="80"/>
                    <a:pt x="244" y="80"/>
                  </a:cubicBezTo>
                  <a:cubicBezTo>
                    <a:pt x="242" y="75"/>
                    <a:pt x="242" y="75"/>
                    <a:pt x="242" y="75"/>
                  </a:cubicBezTo>
                  <a:cubicBezTo>
                    <a:pt x="241" y="75"/>
                    <a:pt x="241" y="75"/>
                    <a:pt x="241" y="75"/>
                  </a:cubicBezTo>
                  <a:cubicBezTo>
                    <a:pt x="241" y="75"/>
                    <a:pt x="241" y="75"/>
                    <a:pt x="241" y="75"/>
                  </a:cubicBezTo>
                  <a:cubicBezTo>
                    <a:pt x="240" y="75"/>
                    <a:pt x="240" y="75"/>
                    <a:pt x="240" y="75"/>
                  </a:cubicBezTo>
                  <a:cubicBezTo>
                    <a:pt x="240" y="75"/>
                    <a:pt x="240" y="75"/>
                    <a:pt x="240" y="75"/>
                  </a:cubicBezTo>
                  <a:cubicBezTo>
                    <a:pt x="242" y="73"/>
                    <a:pt x="242" y="73"/>
                    <a:pt x="242" y="73"/>
                  </a:cubicBezTo>
                  <a:cubicBezTo>
                    <a:pt x="242" y="73"/>
                    <a:pt x="242" y="73"/>
                    <a:pt x="242" y="73"/>
                  </a:cubicBezTo>
                  <a:close/>
                  <a:moveTo>
                    <a:pt x="253" y="63"/>
                  </a:moveTo>
                  <a:cubicBezTo>
                    <a:pt x="254" y="64"/>
                    <a:pt x="255" y="65"/>
                    <a:pt x="255" y="66"/>
                  </a:cubicBezTo>
                  <a:cubicBezTo>
                    <a:pt x="256" y="67"/>
                    <a:pt x="256" y="68"/>
                    <a:pt x="255" y="69"/>
                  </a:cubicBezTo>
                  <a:cubicBezTo>
                    <a:pt x="254" y="71"/>
                    <a:pt x="253" y="71"/>
                    <a:pt x="252" y="71"/>
                  </a:cubicBezTo>
                  <a:cubicBezTo>
                    <a:pt x="251" y="72"/>
                    <a:pt x="250" y="71"/>
                    <a:pt x="248" y="71"/>
                  </a:cubicBezTo>
                  <a:cubicBezTo>
                    <a:pt x="247" y="70"/>
                    <a:pt x="246" y="69"/>
                    <a:pt x="246" y="68"/>
                  </a:cubicBezTo>
                  <a:cubicBezTo>
                    <a:pt x="246" y="67"/>
                    <a:pt x="246" y="66"/>
                    <a:pt x="246" y="65"/>
                  </a:cubicBezTo>
                  <a:cubicBezTo>
                    <a:pt x="247" y="63"/>
                    <a:pt x="248" y="63"/>
                    <a:pt x="249" y="62"/>
                  </a:cubicBezTo>
                  <a:cubicBezTo>
                    <a:pt x="250" y="62"/>
                    <a:pt x="252" y="62"/>
                    <a:pt x="253" y="63"/>
                  </a:cubicBezTo>
                  <a:close/>
                  <a:moveTo>
                    <a:pt x="252" y="65"/>
                  </a:moveTo>
                  <a:cubicBezTo>
                    <a:pt x="251" y="64"/>
                    <a:pt x="250" y="64"/>
                    <a:pt x="249" y="64"/>
                  </a:cubicBezTo>
                  <a:cubicBezTo>
                    <a:pt x="248" y="64"/>
                    <a:pt x="247" y="64"/>
                    <a:pt x="247" y="65"/>
                  </a:cubicBezTo>
                  <a:cubicBezTo>
                    <a:pt x="246" y="66"/>
                    <a:pt x="246" y="66"/>
                    <a:pt x="247" y="67"/>
                  </a:cubicBezTo>
                  <a:cubicBezTo>
                    <a:pt x="247" y="68"/>
                    <a:pt x="248" y="68"/>
                    <a:pt x="249" y="69"/>
                  </a:cubicBezTo>
                  <a:cubicBezTo>
                    <a:pt x="250" y="69"/>
                    <a:pt x="251" y="69"/>
                    <a:pt x="252" y="70"/>
                  </a:cubicBezTo>
                  <a:cubicBezTo>
                    <a:pt x="253" y="70"/>
                    <a:pt x="254" y="69"/>
                    <a:pt x="254" y="69"/>
                  </a:cubicBezTo>
                  <a:cubicBezTo>
                    <a:pt x="255" y="68"/>
                    <a:pt x="255" y="67"/>
                    <a:pt x="254" y="66"/>
                  </a:cubicBezTo>
                  <a:cubicBezTo>
                    <a:pt x="254" y="66"/>
                    <a:pt x="253" y="65"/>
                    <a:pt x="252" y="65"/>
                  </a:cubicBezTo>
                  <a:close/>
                  <a:moveTo>
                    <a:pt x="266" y="40"/>
                  </a:moveTo>
                  <a:cubicBezTo>
                    <a:pt x="267" y="42"/>
                    <a:pt x="267" y="44"/>
                    <a:pt x="266" y="46"/>
                  </a:cubicBezTo>
                  <a:cubicBezTo>
                    <a:pt x="265" y="48"/>
                    <a:pt x="264" y="49"/>
                    <a:pt x="262" y="50"/>
                  </a:cubicBezTo>
                  <a:cubicBezTo>
                    <a:pt x="261" y="51"/>
                    <a:pt x="259" y="51"/>
                    <a:pt x="257" y="50"/>
                  </a:cubicBezTo>
                  <a:cubicBezTo>
                    <a:pt x="255" y="49"/>
                    <a:pt x="254" y="48"/>
                    <a:pt x="253" y="47"/>
                  </a:cubicBezTo>
                  <a:cubicBezTo>
                    <a:pt x="252" y="45"/>
                    <a:pt x="252" y="43"/>
                    <a:pt x="253" y="41"/>
                  </a:cubicBezTo>
                  <a:cubicBezTo>
                    <a:pt x="254" y="41"/>
                    <a:pt x="254" y="40"/>
                    <a:pt x="254" y="39"/>
                  </a:cubicBezTo>
                  <a:cubicBezTo>
                    <a:pt x="255" y="39"/>
                    <a:pt x="255" y="38"/>
                    <a:pt x="255" y="38"/>
                  </a:cubicBezTo>
                  <a:cubicBezTo>
                    <a:pt x="255" y="38"/>
                    <a:pt x="255" y="37"/>
                    <a:pt x="255" y="37"/>
                  </a:cubicBezTo>
                  <a:cubicBezTo>
                    <a:pt x="255" y="37"/>
                    <a:pt x="255" y="37"/>
                    <a:pt x="255" y="37"/>
                  </a:cubicBezTo>
                  <a:cubicBezTo>
                    <a:pt x="259" y="38"/>
                    <a:pt x="259" y="38"/>
                    <a:pt x="259" y="38"/>
                  </a:cubicBezTo>
                  <a:cubicBezTo>
                    <a:pt x="259" y="39"/>
                    <a:pt x="259" y="39"/>
                    <a:pt x="259" y="39"/>
                  </a:cubicBezTo>
                  <a:cubicBezTo>
                    <a:pt x="258" y="39"/>
                    <a:pt x="257" y="39"/>
                    <a:pt x="256" y="39"/>
                  </a:cubicBezTo>
                  <a:cubicBezTo>
                    <a:pt x="255" y="39"/>
                    <a:pt x="254" y="40"/>
                    <a:pt x="254" y="41"/>
                  </a:cubicBezTo>
                  <a:cubicBezTo>
                    <a:pt x="254" y="43"/>
                    <a:pt x="254" y="44"/>
                    <a:pt x="254" y="45"/>
                  </a:cubicBezTo>
                  <a:cubicBezTo>
                    <a:pt x="255" y="47"/>
                    <a:pt x="256" y="47"/>
                    <a:pt x="258" y="48"/>
                  </a:cubicBezTo>
                  <a:cubicBezTo>
                    <a:pt x="260" y="49"/>
                    <a:pt x="261" y="49"/>
                    <a:pt x="263" y="49"/>
                  </a:cubicBezTo>
                  <a:cubicBezTo>
                    <a:pt x="264" y="48"/>
                    <a:pt x="265" y="47"/>
                    <a:pt x="266" y="46"/>
                  </a:cubicBezTo>
                  <a:cubicBezTo>
                    <a:pt x="266" y="45"/>
                    <a:pt x="266" y="43"/>
                    <a:pt x="266" y="42"/>
                  </a:cubicBezTo>
                  <a:cubicBezTo>
                    <a:pt x="266" y="42"/>
                    <a:pt x="266" y="41"/>
                    <a:pt x="266" y="40"/>
                  </a:cubicBezTo>
                  <a:cubicBezTo>
                    <a:pt x="266" y="40"/>
                    <a:pt x="266" y="40"/>
                    <a:pt x="266" y="40"/>
                  </a:cubicBezTo>
                  <a:close/>
                  <a:moveTo>
                    <a:pt x="270" y="30"/>
                  </a:moveTo>
                  <a:cubicBezTo>
                    <a:pt x="269" y="34"/>
                    <a:pt x="269" y="34"/>
                    <a:pt x="269" y="34"/>
                  </a:cubicBezTo>
                  <a:cubicBezTo>
                    <a:pt x="269" y="34"/>
                    <a:pt x="269" y="34"/>
                    <a:pt x="269" y="34"/>
                  </a:cubicBezTo>
                  <a:cubicBezTo>
                    <a:pt x="269" y="33"/>
                    <a:pt x="269" y="33"/>
                    <a:pt x="268" y="32"/>
                  </a:cubicBezTo>
                  <a:cubicBezTo>
                    <a:pt x="263" y="31"/>
                    <a:pt x="263" y="31"/>
                    <a:pt x="263" y="31"/>
                  </a:cubicBezTo>
                  <a:cubicBezTo>
                    <a:pt x="262" y="31"/>
                    <a:pt x="261" y="31"/>
                    <a:pt x="261" y="32"/>
                  </a:cubicBezTo>
                  <a:cubicBezTo>
                    <a:pt x="260" y="33"/>
                    <a:pt x="261" y="33"/>
                    <a:pt x="261" y="34"/>
                  </a:cubicBezTo>
                  <a:cubicBezTo>
                    <a:pt x="266" y="36"/>
                    <a:pt x="266" y="36"/>
                    <a:pt x="266" y="36"/>
                  </a:cubicBezTo>
                  <a:cubicBezTo>
                    <a:pt x="267" y="36"/>
                    <a:pt x="268" y="36"/>
                    <a:pt x="268" y="35"/>
                  </a:cubicBezTo>
                  <a:cubicBezTo>
                    <a:pt x="268" y="35"/>
                    <a:pt x="268" y="35"/>
                    <a:pt x="268" y="35"/>
                  </a:cubicBezTo>
                  <a:cubicBezTo>
                    <a:pt x="267" y="39"/>
                    <a:pt x="267" y="39"/>
                    <a:pt x="267" y="39"/>
                  </a:cubicBezTo>
                  <a:cubicBezTo>
                    <a:pt x="267" y="39"/>
                    <a:pt x="267" y="39"/>
                    <a:pt x="267" y="39"/>
                  </a:cubicBezTo>
                  <a:cubicBezTo>
                    <a:pt x="267" y="38"/>
                    <a:pt x="267" y="38"/>
                    <a:pt x="266" y="37"/>
                  </a:cubicBezTo>
                  <a:cubicBezTo>
                    <a:pt x="256" y="35"/>
                    <a:pt x="256" y="35"/>
                    <a:pt x="256" y="35"/>
                  </a:cubicBezTo>
                  <a:cubicBezTo>
                    <a:pt x="256" y="35"/>
                    <a:pt x="255" y="35"/>
                    <a:pt x="255" y="35"/>
                  </a:cubicBezTo>
                  <a:cubicBezTo>
                    <a:pt x="255" y="35"/>
                    <a:pt x="255" y="35"/>
                    <a:pt x="255" y="35"/>
                  </a:cubicBezTo>
                  <a:cubicBezTo>
                    <a:pt x="254" y="35"/>
                    <a:pt x="254" y="35"/>
                    <a:pt x="254" y="35"/>
                  </a:cubicBezTo>
                  <a:cubicBezTo>
                    <a:pt x="254" y="35"/>
                    <a:pt x="254" y="34"/>
                    <a:pt x="254" y="32"/>
                  </a:cubicBezTo>
                  <a:cubicBezTo>
                    <a:pt x="260" y="34"/>
                    <a:pt x="260" y="34"/>
                    <a:pt x="260" y="34"/>
                  </a:cubicBezTo>
                  <a:cubicBezTo>
                    <a:pt x="260" y="33"/>
                    <a:pt x="259" y="31"/>
                    <a:pt x="260" y="31"/>
                  </a:cubicBezTo>
                  <a:cubicBezTo>
                    <a:pt x="260" y="29"/>
                    <a:pt x="261" y="28"/>
                    <a:pt x="263" y="29"/>
                  </a:cubicBezTo>
                  <a:cubicBezTo>
                    <a:pt x="268" y="30"/>
                    <a:pt x="268" y="30"/>
                    <a:pt x="268" y="30"/>
                  </a:cubicBezTo>
                  <a:cubicBezTo>
                    <a:pt x="270" y="31"/>
                    <a:pt x="270" y="31"/>
                    <a:pt x="270" y="30"/>
                  </a:cubicBezTo>
                  <a:cubicBezTo>
                    <a:pt x="270" y="30"/>
                    <a:pt x="270" y="30"/>
                    <a:pt x="270" y="30"/>
                  </a:cubicBezTo>
                  <a:close/>
                  <a:moveTo>
                    <a:pt x="259" y="22"/>
                  </a:moveTo>
                  <a:cubicBezTo>
                    <a:pt x="259" y="22"/>
                    <a:pt x="259" y="22"/>
                    <a:pt x="260" y="23"/>
                  </a:cubicBezTo>
                  <a:cubicBezTo>
                    <a:pt x="260" y="23"/>
                    <a:pt x="260" y="23"/>
                    <a:pt x="260" y="23"/>
                  </a:cubicBezTo>
                  <a:cubicBezTo>
                    <a:pt x="259" y="24"/>
                    <a:pt x="260" y="24"/>
                    <a:pt x="259" y="24"/>
                  </a:cubicBezTo>
                  <a:cubicBezTo>
                    <a:pt x="259" y="24"/>
                    <a:pt x="259" y="25"/>
                    <a:pt x="258" y="24"/>
                  </a:cubicBezTo>
                  <a:cubicBezTo>
                    <a:pt x="258" y="24"/>
                    <a:pt x="258" y="24"/>
                    <a:pt x="258" y="24"/>
                  </a:cubicBezTo>
                  <a:cubicBezTo>
                    <a:pt x="258" y="23"/>
                    <a:pt x="257" y="23"/>
                    <a:pt x="258" y="23"/>
                  </a:cubicBezTo>
                  <a:cubicBezTo>
                    <a:pt x="258" y="23"/>
                    <a:pt x="258" y="23"/>
                    <a:pt x="258" y="22"/>
                  </a:cubicBezTo>
                  <a:cubicBezTo>
                    <a:pt x="258" y="22"/>
                    <a:pt x="258" y="22"/>
                    <a:pt x="259" y="22"/>
                  </a:cubicBezTo>
                  <a:close/>
                  <a:moveTo>
                    <a:pt x="272" y="23"/>
                  </a:moveTo>
                  <a:cubicBezTo>
                    <a:pt x="271" y="28"/>
                    <a:pt x="271" y="28"/>
                    <a:pt x="271" y="28"/>
                  </a:cubicBezTo>
                  <a:cubicBezTo>
                    <a:pt x="270" y="28"/>
                    <a:pt x="270" y="28"/>
                    <a:pt x="270" y="28"/>
                  </a:cubicBezTo>
                  <a:cubicBezTo>
                    <a:pt x="270" y="27"/>
                    <a:pt x="270" y="26"/>
                    <a:pt x="269" y="26"/>
                  </a:cubicBezTo>
                  <a:cubicBezTo>
                    <a:pt x="264" y="25"/>
                    <a:pt x="264" y="25"/>
                    <a:pt x="264" y="25"/>
                  </a:cubicBezTo>
                  <a:cubicBezTo>
                    <a:pt x="263" y="25"/>
                    <a:pt x="262" y="25"/>
                    <a:pt x="262" y="26"/>
                  </a:cubicBezTo>
                  <a:cubicBezTo>
                    <a:pt x="262" y="26"/>
                    <a:pt x="262" y="26"/>
                    <a:pt x="262" y="27"/>
                  </a:cubicBezTo>
                  <a:cubicBezTo>
                    <a:pt x="262" y="27"/>
                    <a:pt x="262" y="27"/>
                    <a:pt x="262" y="27"/>
                  </a:cubicBezTo>
                  <a:cubicBezTo>
                    <a:pt x="262" y="23"/>
                    <a:pt x="262" y="23"/>
                    <a:pt x="262" y="23"/>
                  </a:cubicBezTo>
                  <a:cubicBezTo>
                    <a:pt x="269" y="24"/>
                    <a:pt x="269" y="24"/>
                    <a:pt x="269" y="24"/>
                  </a:cubicBezTo>
                  <a:cubicBezTo>
                    <a:pt x="271" y="25"/>
                    <a:pt x="271" y="24"/>
                    <a:pt x="272" y="23"/>
                  </a:cubicBezTo>
                  <a:cubicBezTo>
                    <a:pt x="272" y="23"/>
                    <a:pt x="272" y="23"/>
                    <a:pt x="272" y="23"/>
                  </a:cubicBezTo>
                  <a:close/>
                  <a:moveTo>
                    <a:pt x="273" y="12"/>
                  </a:moveTo>
                  <a:cubicBezTo>
                    <a:pt x="273" y="16"/>
                    <a:pt x="273" y="16"/>
                    <a:pt x="273" y="16"/>
                  </a:cubicBezTo>
                  <a:cubicBezTo>
                    <a:pt x="272" y="16"/>
                    <a:pt x="272" y="16"/>
                    <a:pt x="272" y="16"/>
                  </a:cubicBezTo>
                  <a:cubicBezTo>
                    <a:pt x="272" y="15"/>
                    <a:pt x="272" y="15"/>
                    <a:pt x="271" y="15"/>
                  </a:cubicBezTo>
                  <a:cubicBezTo>
                    <a:pt x="266" y="14"/>
                    <a:pt x="266" y="14"/>
                    <a:pt x="266" y="14"/>
                  </a:cubicBezTo>
                  <a:cubicBezTo>
                    <a:pt x="266" y="14"/>
                    <a:pt x="266" y="14"/>
                    <a:pt x="265" y="14"/>
                  </a:cubicBezTo>
                  <a:cubicBezTo>
                    <a:pt x="265" y="15"/>
                    <a:pt x="265" y="15"/>
                    <a:pt x="265" y="15"/>
                  </a:cubicBezTo>
                  <a:cubicBezTo>
                    <a:pt x="265" y="16"/>
                    <a:pt x="265" y="17"/>
                    <a:pt x="266" y="18"/>
                  </a:cubicBezTo>
                  <a:cubicBezTo>
                    <a:pt x="271" y="19"/>
                    <a:pt x="271" y="19"/>
                    <a:pt x="271" y="19"/>
                  </a:cubicBezTo>
                  <a:cubicBezTo>
                    <a:pt x="272" y="19"/>
                    <a:pt x="272" y="18"/>
                    <a:pt x="273" y="17"/>
                  </a:cubicBezTo>
                  <a:cubicBezTo>
                    <a:pt x="273" y="17"/>
                    <a:pt x="273" y="17"/>
                    <a:pt x="273" y="17"/>
                  </a:cubicBezTo>
                  <a:cubicBezTo>
                    <a:pt x="273" y="22"/>
                    <a:pt x="273" y="22"/>
                    <a:pt x="273" y="22"/>
                  </a:cubicBezTo>
                  <a:cubicBezTo>
                    <a:pt x="272" y="22"/>
                    <a:pt x="272" y="22"/>
                    <a:pt x="272" y="22"/>
                  </a:cubicBezTo>
                  <a:cubicBezTo>
                    <a:pt x="272" y="21"/>
                    <a:pt x="272" y="21"/>
                    <a:pt x="271" y="20"/>
                  </a:cubicBezTo>
                  <a:cubicBezTo>
                    <a:pt x="265" y="19"/>
                    <a:pt x="265" y="19"/>
                    <a:pt x="265" y="19"/>
                  </a:cubicBezTo>
                  <a:cubicBezTo>
                    <a:pt x="265" y="19"/>
                    <a:pt x="264" y="19"/>
                    <a:pt x="264" y="19"/>
                  </a:cubicBezTo>
                  <a:cubicBezTo>
                    <a:pt x="264" y="19"/>
                    <a:pt x="264" y="20"/>
                    <a:pt x="264" y="21"/>
                  </a:cubicBezTo>
                  <a:cubicBezTo>
                    <a:pt x="264" y="21"/>
                    <a:pt x="264" y="21"/>
                    <a:pt x="264" y="21"/>
                  </a:cubicBezTo>
                  <a:cubicBezTo>
                    <a:pt x="263" y="17"/>
                    <a:pt x="263" y="17"/>
                    <a:pt x="263" y="17"/>
                  </a:cubicBezTo>
                  <a:cubicBezTo>
                    <a:pt x="265" y="18"/>
                    <a:pt x="265" y="18"/>
                    <a:pt x="265" y="18"/>
                  </a:cubicBezTo>
                  <a:cubicBezTo>
                    <a:pt x="264" y="17"/>
                    <a:pt x="263" y="16"/>
                    <a:pt x="264" y="15"/>
                  </a:cubicBezTo>
                  <a:cubicBezTo>
                    <a:pt x="264" y="13"/>
                    <a:pt x="265" y="12"/>
                    <a:pt x="267" y="13"/>
                  </a:cubicBezTo>
                  <a:cubicBezTo>
                    <a:pt x="272" y="13"/>
                    <a:pt x="272" y="13"/>
                    <a:pt x="272" y="13"/>
                  </a:cubicBezTo>
                  <a:cubicBezTo>
                    <a:pt x="272" y="13"/>
                    <a:pt x="273" y="13"/>
                    <a:pt x="273" y="12"/>
                  </a:cubicBezTo>
                  <a:cubicBezTo>
                    <a:pt x="273" y="12"/>
                    <a:pt x="273" y="12"/>
                    <a:pt x="273" y="12"/>
                  </a:cubicBezTo>
                  <a:close/>
                  <a:moveTo>
                    <a:pt x="273" y="1"/>
                  </a:moveTo>
                  <a:cubicBezTo>
                    <a:pt x="273" y="2"/>
                    <a:pt x="273" y="2"/>
                    <a:pt x="274" y="2"/>
                  </a:cubicBezTo>
                  <a:cubicBezTo>
                    <a:pt x="274" y="3"/>
                    <a:pt x="274" y="3"/>
                    <a:pt x="274" y="3"/>
                  </a:cubicBezTo>
                  <a:cubicBezTo>
                    <a:pt x="274" y="4"/>
                    <a:pt x="274" y="4"/>
                    <a:pt x="272" y="5"/>
                  </a:cubicBezTo>
                  <a:cubicBezTo>
                    <a:pt x="273" y="5"/>
                    <a:pt x="273" y="5"/>
                    <a:pt x="274" y="6"/>
                  </a:cubicBezTo>
                  <a:cubicBezTo>
                    <a:pt x="274" y="7"/>
                    <a:pt x="274" y="7"/>
                    <a:pt x="274" y="7"/>
                  </a:cubicBezTo>
                  <a:cubicBezTo>
                    <a:pt x="274" y="8"/>
                    <a:pt x="274" y="9"/>
                    <a:pt x="273" y="9"/>
                  </a:cubicBezTo>
                  <a:cubicBezTo>
                    <a:pt x="273" y="9"/>
                    <a:pt x="272" y="10"/>
                    <a:pt x="272" y="10"/>
                  </a:cubicBezTo>
                  <a:cubicBezTo>
                    <a:pt x="270" y="10"/>
                    <a:pt x="270" y="9"/>
                    <a:pt x="269" y="8"/>
                  </a:cubicBezTo>
                  <a:cubicBezTo>
                    <a:pt x="268" y="7"/>
                    <a:pt x="268" y="6"/>
                    <a:pt x="268" y="5"/>
                  </a:cubicBezTo>
                  <a:cubicBezTo>
                    <a:pt x="267" y="5"/>
                    <a:pt x="267" y="5"/>
                    <a:pt x="267" y="5"/>
                  </a:cubicBezTo>
                  <a:cubicBezTo>
                    <a:pt x="265" y="5"/>
                    <a:pt x="264" y="5"/>
                    <a:pt x="264" y="6"/>
                  </a:cubicBezTo>
                  <a:cubicBezTo>
                    <a:pt x="264" y="7"/>
                    <a:pt x="265" y="7"/>
                    <a:pt x="265" y="7"/>
                  </a:cubicBezTo>
                  <a:cubicBezTo>
                    <a:pt x="266" y="7"/>
                    <a:pt x="266" y="7"/>
                    <a:pt x="266" y="7"/>
                  </a:cubicBezTo>
                  <a:cubicBezTo>
                    <a:pt x="266" y="7"/>
                    <a:pt x="266" y="7"/>
                    <a:pt x="266" y="7"/>
                  </a:cubicBezTo>
                  <a:cubicBezTo>
                    <a:pt x="266" y="7"/>
                    <a:pt x="266" y="7"/>
                    <a:pt x="267" y="8"/>
                  </a:cubicBezTo>
                  <a:cubicBezTo>
                    <a:pt x="267" y="8"/>
                    <a:pt x="267" y="8"/>
                    <a:pt x="267" y="9"/>
                  </a:cubicBezTo>
                  <a:cubicBezTo>
                    <a:pt x="267" y="9"/>
                    <a:pt x="267" y="9"/>
                    <a:pt x="267" y="9"/>
                  </a:cubicBezTo>
                  <a:cubicBezTo>
                    <a:pt x="266" y="10"/>
                    <a:pt x="266" y="10"/>
                    <a:pt x="266" y="10"/>
                  </a:cubicBezTo>
                  <a:cubicBezTo>
                    <a:pt x="266" y="10"/>
                    <a:pt x="265" y="9"/>
                    <a:pt x="265" y="9"/>
                  </a:cubicBezTo>
                  <a:cubicBezTo>
                    <a:pt x="264" y="8"/>
                    <a:pt x="264" y="7"/>
                    <a:pt x="264" y="7"/>
                  </a:cubicBezTo>
                  <a:cubicBezTo>
                    <a:pt x="264" y="5"/>
                    <a:pt x="265" y="5"/>
                    <a:pt x="265" y="4"/>
                  </a:cubicBezTo>
                  <a:cubicBezTo>
                    <a:pt x="266" y="4"/>
                    <a:pt x="266" y="3"/>
                    <a:pt x="268" y="3"/>
                  </a:cubicBezTo>
                  <a:cubicBezTo>
                    <a:pt x="272" y="3"/>
                    <a:pt x="272" y="3"/>
                    <a:pt x="272" y="3"/>
                  </a:cubicBezTo>
                  <a:cubicBezTo>
                    <a:pt x="272" y="3"/>
                    <a:pt x="273" y="3"/>
                    <a:pt x="273" y="3"/>
                  </a:cubicBezTo>
                  <a:cubicBezTo>
                    <a:pt x="273" y="3"/>
                    <a:pt x="273" y="3"/>
                    <a:pt x="272" y="2"/>
                  </a:cubicBezTo>
                  <a:cubicBezTo>
                    <a:pt x="273" y="1"/>
                    <a:pt x="273" y="1"/>
                    <a:pt x="273" y="1"/>
                  </a:cubicBezTo>
                  <a:close/>
                  <a:moveTo>
                    <a:pt x="272" y="5"/>
                  </a:moveTo>
                  <a:cubicBezTo>
                    <a:pt x="268" y="5"/>
                    <a:pt x="268" y="5"/>
                    <a:pt x="268" y="5"/>
                  </a:cubicBezTo>
                  <a:cubicBezTo>
                    <a:pt x="269" y="6"/>
                    <a:pt x="269" y="7"/>
                    <a:pt x="269" y="7"/>
                  </a:cubicBezTo>
                  <a:cubicBezTo>
                    <a:pt x="270" y="8"/>
                    <a:pt x="270" y="8"/>
                    <a:pt x="271" y="8"/>
                  </a:cubicBezTo>
                  <a:cubicBezTo>
                    <a:pt x="272" y="8"/>
                    <a:pt x="272" y="8"/>
                    <a:pt x="272" y="7"/>
                  </a:cubicBezTo>
                  <a:cubicBezTo>
                    <a:pt x="273" y="6"/>
                    <a:pt x="272" y="5"/>
                    <a:pt x="272"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41"/>
            <p:cNvSpPr/>
            <p:nvPr userDrawn="1"/>
          </p:nvSpPr>
          <p:spPr bwMode="auto">
            <a:xfrm>
              <a:off x="8913875" y="4712004"/>
              <a:ext cx="161925" cy="150813"/>
            </a:xfrm>
            <a:custGeom>
              <a:avLst/>
              <a:gdLst>
                <a:gd name="T0" fmla="*/ 86 w 108"/>
                <a:gd name="T1" fmla="*/ 99 h 100"/>
                <a:gd name="T2" fmla="*/ 46 w 108"/>
                <a:gd name="T3" fmla="*/ 0 h 100"/>
                <a:gd name="T4" fmla="*/ 56 w 108"/>
                <a:gd name="T5" fmla="*/ 58 h 100"/>
                <a:gd name="T6" fmla="*/ 0 w 108"/>
                <a:gd name="T7" fmla="*/ 100 h 100"/>
                <a:gd name="T8" fmla="*/ 57 w 108"/>
                <a:gd name="T9" fmla="*/ 59 h 100"/>
                <a:gd name="T10" fmla="*/ 65 w 108"/>
                <a:gd name="T11" fmla="*/ 18 h 100"/>
                <a:gd name="T12" fmla="*/ 41 w 108"/>
                <a:gd name="T13" fmla="*/ 97 h 100"/>
                <a:gd name="T14" fmla="*/ 64 w 108"/>
                <a:gd name="T15" fmla="*/ 14 h 100"/>
                <a:gd name="T16" fmla="*/ 65 w 108"/>
                <a:gd name="T17" fmla="*/ 98 h 100"/>
                <a:gd name="T18" fmla="*/ 62 w 108"/>
                <a:gd name="T19" fmla="*/ 9 h 100"/>
                <a:gd name="T20" fmla="*/ 86 w 108"/>
                <a:gd name="T21" fmla="*/ 99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8" h="100">
                  <a:moveTo>
                    <a:pt x="86" y="99"/>
                  </a:moveTo>
                  <a:cubicBezTo>
                    <a:pt x="108" y="48"/>
                    <a:pt x="88" y="16"/>
                    <a:pt x="46" y="0"/>
                  </a:cubicBezTo>
                  <a:cubicBezTo>
                    <a:pt x="71" y="10"/>
                    <a:pt x="66" y="42"/>
                    <a:pt x="56" y="58"/>
                  </a:cubicBezTo>
                  <a:cubicBezTo>
                    <a:pt x="45" y="74"/>
                    <a:pt x="28" y="87"/>
                    <a:pt x="0" y="100"/>
                  </a:cubicBezTo>
                  <a:cubicBezTo>
                    <a:pt x="30" y="88"/>
                    <a:pt x="48" y="73"/>
                    <a:pt x="57" y="59"/>
                  </a:cubicBezTo>
                  <a:cubicBezTo>
                    <a:pt x="65" y="44"/>
                    <a:pt x="67" y="32"/>
                    <a:pt x="65" y="18"/>
                  </a:cubicBezTo>
                  <a:cubicBezTo>
                    <a:pt x="78" y="47"/>
                    <a:pt x="67" y="72"/>
                    <a:pt x="41" y="97"/>
                  </a:cubicBezTo>
                  <a:cubicBezTo>
                    <a:pt x="71" y="71"/>
                    <a:pt x="81" y="43"/>
                    <a:pt x="64" y="14"/>
                  </a:cubicBezTo>
                  <a:cubicBezTo>
                    <a:pt x="89" y="42"/>
                    <a:pt x="82" y="72"/>
                    <a:pt x="65" y="98"/>
                  </a:cubicBezTo>
                  <a:cubicBezTo>
                    <a:pt x="86" y="68"/>
                    <a:pt x="90" y="36"/>
                    <a:pt x="62" y="9"/>
                  </a:cubicBezTo>
                  <a:cubicBezTo>
                    <a:pt x="96" y="30"/>
                    <a:pt x="101" y="59"/>
                    <a:pt x="86" y="9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42"/>
            <p:cNvSpPr/>
            <p:nvPr userDrawn="1"/>
          </p:nvSpPr>
          <p:spPr bwMode="auto">
            <a:xfrm>
              <a:off x="8942450" y="4694541"/>
              <a:ext cx="49213" cy="20638"/>
            </a:xfrm>
            <a:custGeom>
              <a:avLst/>
              <a:gdLst>
                <a:gd name="T0" fmla="*/ 19 w 33"/>
                <a:gd name="T1" fmla="*/ 14 h 14"/>
                <a:gd name="T2" fmla="*/ 0 w 33"/>
                <a:gd name="T3" fmla="*/ 0 h 14"/>
                <a:gd name="T4" fmla="*/ 33 w 33"/>
                <a:gd name="T5" fmla="*/ 5 h 14"/>
                <a:gd name="T6" fmla="*/ 18 w 33"/>
                <a:gd name="T7" fmla="*/ 6 h 14"/>
                <a:gd name="T8" fmla="*/ 19 w 33"/>
                <a:gd name="T9" fmla="*/ 14 h 14"/>
              </a:gdLst>
              <a:ahLst/>
              <a:cxnLst>
                <a:cxn ang="0">
                  <a:pos x="T0" y="T1"/>
                </a:cxn>
                <a:cxn ang="0">
                  <a:pos x="T2" y="T3"/>
                </a:cxn>
                <a:cxn ang="0">
                  <a:pos x="T4" y="T5"/>
                </a:cxn>
                <a:cxn ang="0">
                  <a:pos x="T6" y="T7"/>
                </a:cxn>
                <a:cxn ang="0">
                  <a:pos x="T8" y="T9"/>
                </a:cxn>
              </a:cxnLst>
              <a:rect l="0" t="0" r="r" b="b"/>
              <a:pathLst>
                <a:path w="33" h="14">
                  <a:moveTo>
                    <a:pt x="19" y="14"/>
                  </a:moveTo>
                  <a:cubicBezTo>
                    <a:pt x="13" y="8"/>
                    <a:pt x="8" y="4"/>
                    <a:pt x="0" y="0"/>
                  </a:cubicBezTo>
                  <a:cubicBezTo>
                    <a:pt x="11" y="0"/>
                    <a:pt x="25" y="3"/>
                    <a:pt x="33" y="5"/>
                  </a:cubicBezTo>
                  <a:cubicBezTo>
                    <a:pt x="24" y="4"/>
                    <a:pt x="20" y="5"/>
                    <a:pt x="18" y="6"/>
                  </a:cubicBezTo>
                  <a:cubicBezTo>
                    <a:pt x="16" y="8"/>
                    <a:pt x="17" y="10"/>
                    <a:pt x="19"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43"/>
            <p:cNvSpPr/>
            <p:nvPr userDrawn="1"/>
          </p:nvSpPr>
          <p:spPr bwMode="auto">
            <a:xfrm>
              <a:off x="8867838" y="4856466"/>
              <a:ext cx="195263" cy="30163"/>
            </a:xfrm>
            <a:custGeom>
              <a:avLst/>
              <a:gdLst>
                <a:gd name="T0" fmla="*/ 70 w 131"/>
                <a:gd name="T1" fmla="*/ 20 h 20"/>
                <a:gd name="T2" fmla="*/ 77 w 131"/>
                <a:gd name="T3" fmla="*/ 12 h 20"/>
                <a:gd name="T4" fmla="*/ 100 w 131"/>
                <a:gd name="T5" fmla="*/ 12 h 20"/>
                <a:gd name="T6" fmla="*/ 131 w 131"/>
                <a:gd name="T7" fmla="*/ 14 h 20"/>
                <a:gd name="T8" fmla="*/ 124 w 131"/>
                <a:gd name="T9" fmla="*/ 8 h 20"/>
                <a:gd name="T10" fmla="*/ 101 w 131"/>
                <a:gd name="T11" fmla="*/ 5 h 20"/>
                <a:gd name="T12" fmla="*/ 77 w 131"/>
                <a:gd name="T13" fmla="*/ 0 h 20"/>
                <a:gd name="T14" fmla="*/ 65 w 131"/>
                <a:gd name="T15" fmla="*/ 12 h 20"/>
                <a:gd name="T16" fmla="*/ 53 w 131"/>
                <a:gd name="T17" fmla="*/ 0 h 20"/>
                <a:gd name="T18" fmla="*/ 30 w 131"/>
                <a:gd name="T19" fmla="*/ 5 h 20"/>
                <a:gd name="T20" fmla="*/ 7 w 131"/>
                <a:gd name="T21" fmla="*/ 8 h 20"/>
                <a:gd name="T22" fmla="*/ 0 w 131"/>
                <a:gd name="T23" fmla="*/ 14 h 20"/>
                <a:gd name="T24" fmla="*/ 31 w 131"/>
                <a:gd name="T25" fmla="*/ 12 h 20"/>
                <a:gd name="T26" fmla="*/ 54 w 131"/>
                <a:gd name="T27" fmla="*/ 12 h 20"/>
                <a:gd name="T28" fmla="*/ 61 w 131"/>
                <a:gd name="T29" fmla="*/ 20 h 20"/>
                <a:gd name="T30" fmla="*/ 70 w 131"/>
                <a:gd name="T31"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1" h="20">
                  <a:moveTo>
                    <a:pt x="70" y="20"/>
                  </a:moveTo>
                  <a:cubicBezTo>
                    <a:pt x="70" y="16"/>
                    <a:pt x="71" y="14"/>
                    <a:pt x="77" y="12"/>
                  </a:cubicBezTo>
                  <a:cubicBezTo>
                    <a:pt x="83" y="10"/>
                    <a:pt x="89" y="11"/>
                    <a:pt x="100" y="12"/>
                  </a:cubicBezTo>
                  <a:cubicBezTo>
                    <a:pt x="111" y="14"/>
                    <a:pt x="120" y="15"/>
                    <a:pt x="131" y="14"/>
                  </a:cubicBezTo>
                  <a:cubicBezTo>
                    <a:pt x="127" y="12"/>
                    <a:pt x="126" y="10"/>
                    <a:pt x="124" y="8"/>
                  </a:cubicBezTo>
                  <a:cubicBezTo>
                    <a:pt x="115" y="8"/>
                    <a:pt x="109" y="7"/>
                    <a:pt x="101" y="5"/>
                  </a:cubicBezTo>
                  <a:cubicBezTo>
                    <a:pt x="93" y="2"/>
                    <a:pt x="83" y="0"/>
                    <a:pt x="77" y="0"/>
                  </a:cubicBezTo>
                  <a:cubicBezTo>
                    <a:pt x="71" y="1"/>
                    <a:pt x="67" y="4"/>
                    <a:pt x="65" y="12"/>
                  </a:cubicBezTo>
                  <a:cubicBezTo>
                    <a:pt x="63" y="4"/>
                    <a:pt x="59" y="1"/>
                    <a:pt x="53" y="0"/>
                  </a:cubicBezTo>
                  <a:cubicBezTo>
                    <a:pt x="47" y="0"/>
                    <a:pt x="38" y="2"/>
                    <a:pt x="30" y="5"/>
                  </a:cubicBezTo>
                  <a:cubicBezTo>
                    <a:pt x="22" y="7"/>
                    <a:pt x="16" y="8"/>
                    <a:pt x="7" y="8"/>
                  </a:cubicBezTo>
                  <a:cubicBezTo>
                    <a:pt x="5" y="10"/>
                    <a:pt x="4" y="12"/>
                    <a:pt x="0" y="14"/>
                  </a:cubicBezTo>
                  <a:cubicBezTo>
                    <a:pt x="11" y="15"/>
                    <a:pt x="20" y="14"/>
                    <a:pt x="31" y="12"/>
                  </a:cubicBezTo>
                  <a:cubicBezTo>
                    <a:pt x="41" y="11"/>
                    <a:pt x="48" y="10"/>
                    <a:pt x="54" y="12"/>
                  </a:cubicBezTo>
                  <a:cubicBezTo>
                    <a:pt x="60" y="14"/>
                    <a:pt x="61" y="16"/>
                    <a:pt x="61" y="20"/>
                  </a:cubicBezTo>
                  <a:cubicBezTo>
                    <a:pt x="70" y="20"/>
                    <a:pt x="70" y="20"/>
                    <a:pt x="70"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44"/>
            <p:cNvSpPr>
              <a:spLocks noEditPoints="1"/>
            </p:cNvSpPr>
            <p:nvPr userDrawn="1"/>
          </p:nvSpPr>
          <p:spPr bwMode="auto">
            <a:xfrm>
              <a:off x="8840850" y="4681841"/>
              <a:ext cx="252413" cy="257175"/>
            </a:xfrm>
            <a:custGeom>
              <a:avLst/>
              <a:gdLst>
                <a:gd name="T0" fmla="*/ 85 w 170"/>
                <a:gd name="T1" fmla="*/ 0 h 171"/>
                <a:gd name="T2" fmla="*/ 0 w 170"/>
                <a:gd name="T3" fmla="*/ 86 h 171"/>
                <a:gd name="T4" fmla="*/ 85 w 170"/>
                <a:gd name="T5" fmla="*/ 171 h 171"/>
                <a:gd name="T6" fmla="*/ 170 w 170"/>
                <a:gd name="T7" fmla="*/ 86 h 171"/>
                <a:gd name="T8" fmla="*/ 85 w 170"/>
                <a:gd name="T9" fmla="*/ 0 h 171"/>
                <a:gd name="T10" fmla="*/ 85 w 170"/>
                <a:gd name="T11" fmla="*/ 168 h 171"/>
                <a:gd name="T12" fmla="*/ 2 w 170"/>
                <a:gd name="T13" fmla="*/ 85 h 171"/>
                <a:gd name="T14" fmla="*/ 85 w 170"/>
                <a:gd name="T15" fmla="*/ 3 h 171"/>
                <a:gd name="T16" fmla="*/ 167 w 170"/>
                <a:gd name="T17" fmla="*/ 85 h 171"/>
                <a:gd name="T18" fmla="*/ 85 w 170"/>
                <a:gd name="T19" fmla="*/ 168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0" h="171">
                  <a:moveTo>
                    <a:pt x="85" y="0"/>
                  </a:moveTo>
                  <a:cubicBezTo>
                    <a:pt x="38" y="0"/>
                    <a:pt x="0" y="38"/>
                    <a:pt x="0" y="86"/>
                  </a:cubicBezTo>
                  <a:cubicBezTo>
                    <a:pt x="0" y="132"/>
                    <a:pt x="38" y="171"/>
                    <a:pt x="85" y="171"/>
                  </a:cubicBezTo>
                  <a:cubicBezTo>
                    <a:pt x="132" y="171"/>
                    <a:pt x="170" y="133"/>
                    <a:pt x="170" y="86"/>
                  </a:cubicBezTo>
                  <a:cubicBezTo>
                    <a:pt x="170" y="38"/>
                    <a:pt x="132" y="0"/>
                    <a:pt x="85" y="0"/>
                  </a:cubicBezTo>
                  <a:close/>
                  <a:moveTo>
                    <a:pt x="85" y="168"/>
                  </a:moveTo>
                  <a:cubicBezTo>
                    <a:pt x="39" y="168"/>
                    <a:pt x="2" y="131"/>
                    <a:pt x="2" y="85"/>
                  </a:cubicBezTo>
                  <a:cubicBezTo>
                    <a:pt x="2" y="40"/>
                    <a:pt x="39" y="3"/>
                    <a:pt x="85" y="3"/>
                  </a:cubicBezTo>
                  <a:cubicBezTo>
                    <a:pt x="130" y="3"/>
                    <a:pt x="167" y="40"/>
                    <a:pt x="167" y="85"/>
                  </a:cubicBezTo>
                  <a:cubicBezTo>
                    <a:pt x="167" y="131"/>
                    <a:pt x="130" y="168"/>
                    <a:pt x="85" y="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45"/>
            <p:cNvSpPr>
              <a:spLocks noEditPoints="1"/>
            </p:cNvSpPr>
            <p:nvPr userDrawn="1"/>
          </p:nvSpPr>
          <p:spPr bwMode="auto">
            <a:xfrm>
              <a:off x="9091675" y="4667554"/>
              <a:ext cx="39688" cy="36513"/>
            </a:xfrm>
            <a:custGeom>
              <a:avLst/>
              <a:gdLst>
                <a:gd name="T0" fmla="*/ 13 w 26"/>
                <a:gd name="T1" fmla="*/ 16 h 25"/>
                <a:gd name="T2" fmla="*/ 11 w 26"/>
                <a:gd name="T3" fmla="*/ 25 h 25"/>
                <a:gd name="T4" fmla="*/ 7 w 26"/>
                <a:gd name="T5" fmla="*/ 24 h 25"/>
                <a:gd name="T6" fmla="*/ 9 w 26"/>
                <a:gd name="T7" fmla="*/ 19 h 25"/>
                <a:gd name="T8" fmla="*/ 10 w 26"/>
                <a:gd name="T9" fmla="*/ 14 h 25"/>
                <a:gd name="T10" fmla="*/ 10 w 26"/>
                <a:gd name="T11" fmla="*/ 14 h 25"/>
                <a:gd name="T12" fmla="*/ 13 w 26"/>
                <a:gd name="T13" fmla="*/ 16 h 25"/>
                <a:gd name="T14" fmla="*/ 25 w 26"/>
                <a:gd name="T15" fmla="*/ 0 h 25"/>
                <a:gd name="T16" fmla="*/ 26 w 26"/>
                <a:gd name="T17" fmla="*/ 2 h 25"/>
                <a:gd name="T18" fmla="*/ 21 w 26"/>
                <a:gd name="T19" fmla="*/ 7 h 25"/>
                <a:gd name="T20" fmla="*/ 18 w 26"/>
                <a:gd name="T21" fmla="*/ 9 h 25"/>
                <a:gd name="T22" fmla="*/ 22 w 26"/>
                <a:gd name="T23" fmla="*/ 11 h 25"/>
                <a:gd name="T24" fmla="*/ 22 w 26"/>
                <a:gd name="T25" fmla="*/ 11 h 25"/>
                <a:gd name="T26" fmla="*/ 23 w 26"/>
                <a:gd name="T27" fmla="*/ 9 h 25"/>
                <a:gd name="T28" fmla="*/ 23 w 26"/>
                <a:gd name="T29" fmla="*/ 9 h 25"/>
                <a:gd name="T30" fmla="*/ 24 w 26"/>
                <a:gd name="T31" fmla="*/ 9 h 25"/>
                <a:gd name="T32" fmla="*/ 25 w 26"/>
                <a:gd name="T33" fmla="*/ 14 h 25"/>
                <a:gd name="T34" fmla="*/ 26 w 26"/>
                <a:gd name="T35" fmla="*/ 15 h 25"/>
                <a:gd name="T36" fmla="*/ 26 w 26"/>
                <a:gd name="T37" fmla="*/ 16 h 25"/>
                <a:gd name="T38" fmla="*/ 25 w 26"/>
                <a:gd name="T39" fmla="*/ 16 h 25"/>
                <a:gd name="T40" fmla="*/ 23 w 26"/>
                <a:gd name="T41" fmla="*/ 16 h 25"/>
                <a:gd name="T42" fmla="*/ 22 w 26"/>
                <a:gd name="T43" fmla="*/ 15 h 25"/>
                <a:gd name="T44" fmla="*/ 13 w 26"/>
                <a:gd name="T45" fmla="*/ 11 h 25"/>
                <a:gd name="T46" fmla="*/ 4 w 26"/>
                <a:gd name="T47" fmla="*/ 13 h 25"/>
                <a:gd name="T48" fmla="*/ 2 w 26"/>
                <a:gd name="T49" fmla="*/ 8 h 25"/>
                <a:gd name="T50" fmla="*/ 2 w 26"/>
                <a:gd name="T51" fmla="*/ 8 h 25"/>
                <a:gd name="T52" fmla="*/ 3 w 26"/>
                <a:gd name="T53" fmla="*/ 8 h 25"/>
                <a:gd name="T54" fmla="*/ 5 w 26"/>
                <a:gd name="T55" fmla="*/ 10 h 25"/>
                <a:gd name="T56" fmla="*/ 11 w 26"/>
                <a:gd name="T57" fmla="*/ 10 h 25"/>
                <a:gd name="T58" fmla="*/ 11 w 26"/>
                <a:gd name="T59" fmla="*/ 9 h 25"/>
                <a:gd name="T60" fmla="*/ 8 w 26"/>
                <a:gd name="T61" fmla="*/ 3 h 25"/>
                <a:gd name="T62" fmla="*/ 9 w 26"/>
                <a:gd name="T63" fmla="*/ 2 h 25"/>
                <a:gd name="T64" fmla="*/ 10 w 26"/>
                <a:gd name="T65" fmla="*/ 2 h 25"/>
                <a:gd name="T66" fmla="*/ 11 w 26"/>
                <a:gd name="T67" fmla="*/ 5 h 25"/>
                <a:gd name="T68" fmla="*/ 12 w 26"/>
                <a:gd name="T69" fmla="*/ 6 h 25"/>
                <a:gd name="T70" fmla="*/ 15 w 26"/>
                <a:gd name="T71" fmla="*/ 8 h 25"/>
                <a:gd name="T72" fmla="*/ 22 w 26"/>
                <a:gd name="T73" fmla="*/ 2 h 25"/>
                <a:gd name="T74" fmla="*/ 24 w 26"/>
                <a:gd name="T75" fmla="*/ 0 h 25"/>
                <a:gd name="T76" fmla="*/ 25 w 26"/>
                <a:gd name="T7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6" h="25">
                  <a:moveTo>
                    <a:pt x="13" y="16"/>
                  </a:moveTo>
                  <a:cubicBezTo>
                    <a:pt x="14" y="18"/>
                    <a:pt x="13" y="24"/>
                    <a:pt x="11" y="25"/>
                  </a:cubicBezTo>
                  <a:cubicBezTo>
                    <a:pt x="10" y="25"/>
                    <a:pt x="7" y="25"/>
                    <a:pt x="7" y="24"/>
                  </a:cubicBezTo>
                  <a:cubicBezTo>
                    <a:pt x="7" y="22"/>
                    <a:pt x="8" y="21"/>
                    <a:pt x="9" y="19"/>
                  </a:cubicBezTo>
                  <a:cubicBezTo>
                    <a:pt x="10" y="18"/>
                    <a:pt x="9" y="16"/>
                    <a:pt x="10" y="14"/>
                  </a:cubicBezTo>
                  <a:cubicBezTo>
                    <a:pt x="10" y="14"/>
                    <a:pt x="10" y="14"/>
                    <a:pt x="10" y="14"/>
                  </a:cubicBezTo>
                  <a:cubicBezTo>
                    <a:pt x="11" y="15"/>
                    <a:pt x="12" y="15"/>
                    <a:pt x="13" y="16"/>
                  </a:cubicBezTo>
                  <a:close/>
                  <a:moveTo>
                    <a:pt x="25" y="0"/>
                  </a:moveTo>
                  <a:cubicBezTo>
                    <a:pt x="25" y="0"/>
                    <a:pt x="26" y="1"/>
                    <a:pt x="26" y="2"/>
                  </a:cubicBezTo>
                  <a:cubicBezTo>
                    <a:pt x="26" y="3"/>
                    <a:pt x="23" y="6"/>
                    <a:pt x="21" y="7"/>
                  </a:cubicBezTo>
                  <a:cubicBezTo>
                    <a:pt x="20" y="8"/>
                    <a:pt x="19" y="8"/>
                    <a:pt x="18" y="9"/>
                  </a:cubicBezTo>
                  <a:cubicBezTo>
                    <a:pt x="19" y="10"/>
                    <a:pt x="20" y="11"/>
                    <a:pt x="22" y="11"/>
                  </a:cubicBezTo>
                  <a:cubicBezTo>
                    <a:pt x="22" y="11"/>
                    <a:pt x="22" y="11"/>
                    <a:pt x="22" y="11"/>
                  </a:cubicBezTo>
                  <a:cubicBezTo>
                    <a:pt x="23" y="10"/>
                    <a:pt x="23" y="10"/>
                    <a:pt x="23" y="9"/>
                  </a:cubicBezTo>
                  <a:cubicBezTo>
                    <a:pt x="23" y="9"/>
                    <a:pt x="23" y="9"/>
                    <a:pt x="23" y="9"/>
                  </a:cubicBezTo>
                  <a:cubicBezTo>
                    <a:pt x="23" y="9"/>
                    <a:pt x="23" y="9"/>
                    <a:pt x="24" y="9"/>
                  </a:cubicBezTo>
                  <a:cubicBezTo>
                    <a:pt x="23" y="11"/>
                    <a:pt x="24" y="12"/>
                    <a:pt x="25" y="14"/>
                  </a:cubicBezTo>
                  <a:cubicBezTo>
                    <a:pt x="26" y="14"/>
                    <a:pt x="25" y="15"/>
                    <a:pt x="26" y="15"/>
                  </a:cubicBezTo>
                  <a:cubicBezTo>
                    <a:pt x="26" y="16"/>
                    <a:pt x="26" y="15"/>
                    <a:pt x="26" y="16"/>
                  </a:cubicBezTo>
                  <a:cubicBezTo>
                    <a:pt x="25" y="16"/>
                    <a:pt x="25" y="16"/>
                    <a:pt x="25" y="16"/>
                  </a:cubicBezTo>
                  <a:cubicBezTo>
                    <a:pt x="24" y="16"/>
                    <a:pt x="24" y="16"/>
                    <a:pt x="23" y="16"/>
                  </a:cubicBezTo>
                  <a:cubicBezTo>
                    <a:pt x="23" y="16"/>
                    <a:pt x="22" y="15"/>
                    <a:pt x="22" y="15"/>
                  </a:cubicBezTo>
                  <a:cubicBezTo>
                    <a:pt x="19" y="13"/>
                    <a:pt x="16" y="11"/>
                    <a:pt x="13" y="11"/>
                  </a:cubicBezTo>
                  <a:cubicBezTo>
                    <a:pt x="11" y="12"/>
                    <a:pt x="6" y="14"/>
                    <a:pt x="4" y="13"/>
                  </a:cubicBezTo>
                  <a:cubicBezTo>
                    <a:pt x="2" y="13"/>
                    <a:pt x="0" y="9"/>
                    <a:pt x="2" y="8"/>
                  </a:cubicBezTo>
                  <a:cubicBezTo>
                    <a:pt x="2" y="8"/>
                    <a:pt x="2" y="8"/>
                    <a:pt x="2" y="8"/>
                  </a:cubicBezTo>
                  <a:cubicBezTo>
                    <a:pt x="2" y="8"/>
                    <a:pt x="3" y="8"/>
                    <a:pt x="3" y="8"/>
                  </a:cubicBezTo>
                  <a:cubicBezTo>
                    <a:pt x="4" y="9"/>
                    <a:pt x="5" y="10"/>
                    <a:pt x="5" y="10"/>
                  </a:cubicBezTo>
                  <a:cubicBezTo>
                    <a:pt x="7" y="10"/>
                    <a:pt x="10" y="10"/>
                    <a:pt x="11" y="10"/>
                  </a:cubicBezTo>
                  <a:cubicBezTo>
                    <a:pt x="11" y="9"/>
                    <a:pt x="11" y="9"/>
                    <a:pt x="11" y="9"/>
                  </a:cubicBezTo>
                  <a:cubicBezTo>
                    <a:pt x="9" y="6"/>
                    <a:pt x="7" y="6"/>
                    <a:pt x="8" y="3"/>
                  </a:cubicBezTo>
                  <a:cubicBezTo>
                    <a:pt x="8" y="2"/>
                    <a:pt x="9" y="2"/>
                    <a:pt x="9" y="2"/>
                  </a:cubicBezTo>
                  <a:cubicBezTo>
                    <a:pt x="9" y="2"/>
                    <a:pt x="10" y="2"/>
                    <a:pt x="10" y="2"/>
                  </a:cubicBezTo>
                  <a:cubicBezTo>
                    <a:pt x="10" y="3"/>
                    <a:pt x="11" y="4"/>
                    <a:pt x="11" y="5"/>
                  </a:cubicBezTo>
                  <a:cubicBezTo>
                    <a:pt x="12" y="5"/>
                    <a:pt x="12" y="6"/>
                    <a:pt x="12" y="6"/>
                  </a:cubicBezTo>
                  <a:cubicBezTo>
                    <a:pt x="13" y="6"/>
                    <a:pt x="14" y="8"/>
                    <a:pt x="15" y="8"/>
                  </a:cubicBezTo>
                  <a:cubicBezTo>
                    <a:pt x="16" y="8"/>
                    <a:pt x="21" y="4"/>
                    <a:pt x="22" y="2"/>
                  </a:cubicBezTo>
                  <a:cubicBezTo>
                    <a:pt x="23" y="2"/>
                    <a:pt x="23" y="0"/>
                    <a:pt x="24" y="0"/>
                  </a:cubicBezTo>
                  <a:cubicBezTo>
                    <a:pt x="25" y="0"/>
                    <a:pt x="25" y="0"/>
                    <a:pt x="2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46"/>
            <p:cNvSpPr>
              <a:spLocks noEditPoints="1"/>
            </p:cNvSpPr>
            <p:nvPr userDrawn="1"/>
          </p:nvSpPr>
          <p:spPr bwMode="auto">
            <a:xfrm>
              <a:off x="9120250" y="4715179"/>
              <a:ext cx="53975" cy="44450"/>
            </a:xfrm>
            <a:custGeom>
              <a:avLst/>
              <a:gdLst>
                <a:gd name="T0" fmla="*/ 32 w 36"/>
                <a:gd name="T1" fmla="*/ 11 h 30"/>
                <a:gd name="T2" fmla="*/ 36 w 36"/>
                <a:gd name="T3" fmla="*/ 16 h 30"/>
                <a:gd name="T4" fmla="*/ 30 w 36"/>
                <a:gd name="T5" fmla="*/ 16 h 30"/>
                <a:gd name="T6" fmla="*/ 26 w 36"/>
                <a:gd name="T7" fmla="*/ 13 h 30"/>
                <a:gd name="T8" fmla="*/ 27 w 36"/>
                <a:gd name="T9" fmla="*/ 16 h 30"/>
                <a:gd name="T10" fmla="*/ 23 w 36"/>
                <a:gd name="T11" fmla="*/ 22 h 30"/>
                <a:gd name="T12" fmla="*/ 14 w 36"/>
                <a:gd name="T13" fmla="*/ 21 h 30"/>
                <a:gd name="T14" fmla="*/ 14 w 36"/>
                <a:gd name="T15" fmla="*/ 24 h 30"/>
                <a:gd name="T16" fmla="*/ 14 w 36"/>
                <a:gd name="T17" fmla="*/ 30 h 30"/>
                <a:gd name="T18" fmla="*/ 10 w 36"/>
                <a:gd name="T19" fmla="*/ 24 h 30"/>
                <a:gd name="T20" fmla="*/ 1 w 36"/>
                <a:gd name="T21" fmla="*/ 18 h 30"/>
                <a:gd name="T22" fmla="*/ 3 w 36"/>
                <a:gd name="T23" fmla="*/ 19 h 30"/>
                <a:gd name="T24" fmla="*/ 9 w 36"/>
                <a:gd name="T25" fmla="*/ 24 h 30"/>
                <a:gd name="T26" fmla="*/ 9 w 36"/>
                <a:gd name="T27" fmla="*/ 23 h 30"/>
                <a:gd name="T28" fmla="*/ 6 w 36"/>
                <a:gd name="T29" fmla="*/ 20 h 30"/>
                <a:gd name="T30" fmla="*/ 4 w 36"/>
                <a:gd name="T31" fmla="*/ 12 h 30"/>
                <a:gd name="T32" fmla="*/ 8 w 36"/>
                <a:gd name="T33" fmla="*/ 18 h 30"/>
                <a:gd name="T34" fmla="*/ 12 w 36"/>
                <a:gd name="T35" fmla="*/ 20 h 30"/>
                <a:gd name="T36" fmla="*/ 17 w 36"/>
                <a:gd name="T37" fmla="*/ 19 h 30"/>
                <a:gd name="T38" fmla="*/ 14 w 36"/>
                <a:gd name="T39" fmla="*/ 16 h 30"/>
                <a:gd name="T40" fmla="*/ 21 w 36"/>
                <a:gd name="T41" fmla="*/ 20 h 30"/>
                <a:gd name="T42" fmla="*/ 24 w 36"/>
                <a:gd name="T43" fmla="*/ 18 h 30"/>
                <a:gd name="T44" fmla="*/ 14 w 36"/>
                <a:gd name="T45" fmla="*/ 12 h 30"/>
                <a:gd name="T46" fmla="*/ 10 w 36"/>
                <a:gd name="T47" fmla="*/ 14 h 30"/>
                <a:gd name="T48" fmla="*/ 10 w 36"/>
                <a:gd name="T49" fmla="*/ 12 h 30"/>
                <a:gd name="T50" fmla="*/ 14 w 36"/>
                <a:gd name="T51" fmla="*/ 6 h 30"/>
                <a:gd name="T52" fmla="*/ 21 w 36"/>
                <a:gd name="T53" fmla="*/ 10 h 30"/>
                <a:gd name="T54" fmla="*/ 32 w 36"/>
                <a:gd name="T55" fmla="*/ 14 h 30"/>
                <a:gd name="T56" fmla="*/ 32 w 36"/>
                <a:gd name="T57" fmla="*/ 14 h 30"/>
                <a:gd name="T58" fmla="*/ 29 w 36"/>
                <a:gd name="T59" fmla="*/ 6 h 30"/>
                <a:gd name="T60" fmla="*/ 32 w 36"/>
                <a:gd name="T61" fmla="*/ 6 h 30"/>
                <a:gd name="T62" fmla="*/ 34 w 36"/>
                <a:gd name="T63" fmla="*/ 0 h 30"/>
                <a:gd name="T64" fmla="*/ 29 w 36"/>
                <a:gd name="T65"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6" h="30">
                  <a:moveTo>
                    <a:pt x="32" y="6"/>
                  </a:moveTo>
                  <a:cubicBezTo>
                    <a:pt x="33" y="8"/>
                    <a:pt x="31" y="10"/>
                    <a:pt x="32" y="11"/>
                  </a:cubicBezTo>
                  <a:cubicBezTo>
                    <a:pt x="32" y="11"/>
                    <a:pt x="32" y="12"/>
                    <a:pt x="32" y="12"/>
                  </a:cubicBezTo>
                  <a:cubicBezTo>
                    <a:pt x="34" y="12"/>
                    <a:pt x="36" y="14"/>
                    <a:pt x="36" y="16"/>
                  </a:cubicBezTo>
                  <a:cubicBezTo>
                    <a:pt x="36" y="17"/>
                    <a:pt x="34" y="19"/>
                    <a:pt x="33" y="19"/>
                  </a:cubicBezTo>
                  <a:cubicBezTo>
                    <a:pt x="32" y="18"/>
                    <a:pt x="30" y="16"/>
                    <a:pt x="30" y="16"/>
                  </a:cubicBezTo>
                  <a:cubicBezTo>
                    <a:pt x="29" y="14"/>
                    <a:pt x="27" y="14"/>
                    <a:pt x="26" y="13"/>
                  </a:cubicBezTo>
                  <a:cubicBezTo>
                    <a:pt x="26" y="13"/>
                    <a:pt x="26" y="13"/>
                    <a:pt x="26" y="13"/>
                  </a:cubicBezTo>
                  <a:cubicBezTo>
                    <a:pt x="26" y="13"/>
                    <a:pt x="26" y="13"/>
                    <a:pt x="26" y="13"/>
                  </a:cubicBezTo>
                  <a:cubicBezTo>
                    <a:pt x="26" y="14"/>
                    <a:pt x="27" y="14"/>
                    <a:pt x="27" y="16"/>
                  </a:cubicBezTo>
                  <a:cubicBezTo>
                    <a:pt x="27" y="18"/>
                    <a:pt x="28" y="21"/>
                    <a:pt x="24" y="23"/>
                  </a:cubicBezTo>
                  <a:cubicBezTo>
                    <a:pt x="24" y="22"/>
                    <a:pt x="24" y="22"/>
                    <a:pt x="23" y="22"/>
                  </a:cubicBezTo>
                  <a:cubicBezTo>
                    <a:pt x="22" y="22"/>
                    <a:pt x="21" y="20"/>
                    <a:pt x="20" y="20"/>
                  </a:cubicBezTo>
                  <a:cubicBezTo>
                    <a:pt x="19" y="22"/>
                    <a:pt x="16" y="21"/>
                    <a:pt x="14" y="21"/>
                  </a:cubicBezTo>
                  <a:cubicBezTo>
                    <a:pt x="13" y="21"/>
                    <a:pt x="13" y="22"/>
                    <a:pt x="13" y="22"/>
                  </a:cubicBezTo>
                  <a:cubicBezTo>
                    <a:pt x="14" y="22"/>
                    <a:pt x="14" y="23"/>
                    <a:pt x="14" y="24"/>
                  </a:cubicBezTo>
                  <a:cubicBezTo>
                    <a:pt x="15" y="24"/>
                    <a:pt x="18" y="26"/>
                    <a:pt x="18" y="28"/>
                  </a:cubicBezTo>
                  <a:cubicBezTo>
                    <a:pt x="18" y="29"/>
                    <a:pt x="16" y="30"/>
                    <a:pt x="14" y="30"/>
                  </a:cubicBezTo>
                  <a:cubicBezTo>
                    <a:pt x="14" y="28"/>
                    <a:pt x="13" y="26"/>
                    <a:pt x="11" y="25"/>
                  </a:cubicBezTo>
                  <a:cubicBezTo>
                    <a:pt x="10" y="25"/>
                    <a:pt x="11" y="24"/>
                    <a:pt x="10" y="24"/>
                  </a:cubicBezTo>
                  <a:cubicBezTo>
                    <a:pt x="9" y="25"/>
                    <a:pt x="8" y="26"/>
                    <a:pt x="7" y="26"/>
                  </a:cubicBezTo>
                  <a:cubicBezTo>
                    <a:pt x="3" y="25"/>
                    <a:pt x="0" y="22"/>
                    <a:pt x="1" y="18"/>
                  </a:cubicBezTo>
                  <a:cubicBezTo>
                    <a:pt x="2" y="17"/>
                    <a:pt x="2" y="16"/>
                    <a:pt x="2" y="15"/>
                  </a:cubicBezTo>
                  <a:cubicBezTo>
                    <a:pt x="3" y="16"/>
                    <a:pt x="3" y="18"/>
                    <a:pt x="3" y="19"/>
                  </a:cubicBezTo>
                  <a:cubicBezTo>
                    <a:pt x="3" y="19"/>
                    <a:pt x="3" y="20"/>
                    <a:pt x="4" y="20"/>
                  </a:cubicBezTo>
                  <a:cubicBezTo>
                    <a:pt x="5" y="22"/>
                    <a:pt x="7" y="23"/>
                    <a:pt x="9" y="24"/>
                  </a:cubicBezTo>
                  <a:cubicBezTo>
                    <a:pt x="9" y="24"/>
                    <a:pt x="9" y="24"/>
                    <a:pt x="9" y="23"/>
                  </a:cubicBezTo>
                  <a:cubicBezTo>
                    <a:pt x="9" y="23"/>
                    <a:pt x="9" y="23"/>
                    <a:pt x="9" y="23"/>
                  </a:cubicBezTo>
                  <a:cubicBezTo>
                    <a:pt x="9" y="22"/>
                    <a:pt x="8" y="22"/>
                    <a:pt x="8" y="21"/>
                  </a:cubicBezTo>
                  <a:cubicBezTo>
                    <a:pt x="8" y="21"/>
                    <a:pt x="7" y="20"/>
                    <a:pt x="6" y="20"/>
                  </a:cubicBezTo>
                  <a:cubicBezTo>
                    <a:pt x="5" y="19"/>
                    <a:pt x="3" y="14"/>
                    <a:pt x="4" y="13"/>
                  </a:cubicBezTo>
                  <a:cubicBezTo>
                    <a:pt x="4" y="13"/>
                    <a:pt x="4" y="12"/>
                    <a:pt x="4" y="12"/>
                  </a:cubicBezTo>
                  <a:cubicBezTo>
                    <a:pt x="5" y="12"/>
                    <a:pt x="5" y="12"/>
                    <a:pt x="5" y="13"/>
                  </a:cubicBezTo>
                  <a:cubicBezTo>
                    <a:pt x="6" y="14"/>
                    <a:pt x="7" y="16"/>
                    <a:pt x="8" y="18"/>
                  </a:cubicBezTo>
                  <a:cubicBezTo>
                    <a:pt x="9" y="18"/>
                    <a:pt x="10" y="19"/>
                    <a:pt x="11" y="20"/>
                  </a:cubicBezTo>
                  <a:cubicBezTo>
                    <a:pt x="11" y="20"/>
                    <a:pt x="11" y="20"/>
                    <a:pt x="12" y="20"/>
                  </a:cubicBezTo>
                  <a:cubicBezTo>
                    <a:pt x="13" y="19"/>
                    <a:pt x="14" y="19"/>
                    <a:pt x="16" y="19"/>
                  </a:cubicBezTo>
                  <a:cubicBezTo>
                    <a:pt x="16" y="19"/>
                    <a:pt x="17" y="19"/>
                    <a:pt x="17" y="19"/>
                  </a:cubicBezTo>
                  <a:cubicBezTo>
                    <a:pt x="17" y="18"/>
                    <a:pt x="15" y="17"/>
                    <a:pt x="15" y="17"/>
                  </a:cubicBezTo>
                  <a:cubicBezTo>
                    <a:pt x="14" y="16"/>
                    <a:pt x="14" y="16"/>
                    <a:pt x="14" y="16"/>
                  </a:cubicBezTo>
                  <a:cubicBezTo>
                    <a:pt x="16" y="14"/>
                    <a:pt x="17" y="16"/>
                    <a:pt x="19" y="18"/>
                  </a:cubicBezTo>
                  <a:cubicBezTo>
                    <a:pt x="20" y="19"/>
                    <a:pt x="20" y="19"/>
                    <a:pt x="21" y="20"/>
                  </a:cubicBezTo>
                  <a:cubicBezTo>
                    <a:pt x="22" y="20"/>
                    <a:pt x="23" y="21"/>
                    <a:pt x="24" y="20"/>
                  </a:cubicBezTo>
                  <a:cubicBezTo>
                    <a:pt x="24" y="19"/>
                    <a:pt x="24" y="19"/>
                    <a:pt x="24" y="18"/>
                  </a:cubicBezTo>
                  <a:cubicBezTo>
                    <a:pt x="24" y="15"/>
                    <a:pt x="20" y="12"/>
                    <a:pt x="17" y="12"/>
                  </a:cubicBezTo>
                  <a:cubicBezTo>
                    <a:pt x="16" y="11"/>
                    <a:pt x="14" y="10"/>
                    <a:pt x="14" y="12"/>
                  </a:cubicBezTo>
                  <a:cubicBezTo>
                    <a:pt x="14" y="12"/>
                    <a:pt x="13" y="14"/>
                    <a:pt x="13" y="14"/>
                  </a:cubicBezTo>
                  <a:cubicBezTo>
                    <a:pt x="12" y="14"/>
                    <a:pt x="11" y="14"/>
                    <a:pt x="10" y="14"/>
                  </a:cubicBezTo>
                  <a:cubicBezTo>
                    <a:pt x="10" y="14"/>
                    <a:pt x="10" y="14"/>
                    <a:pt x="10" y="14"/>
                  </a:cubicBezTo>
                  <a:cubicBezTo>
                    <a:pt x="10" y="13"/>
                    <a:pt x="10" y="13"/>
                    <a:pt x="10" y="12"/>
                  </a:cubicBezTo>
                  <a:cubicBezTo>
                    <a:pt x="10" y="12"/>
                    <a:pt x="9" y="12"/>
                    <a:pt x="9" y="11"/>
                  </a:cubicBezTo>
                  <a:cubicBezTo>
                    <a:pt x="9" y="10"/>
                    <a:pt x="13" y="6"/>
                    <a:pt x="14" y="6"/>
                  </a:cubicBezTo>
                  <a:cubicBezTo>
                    <a:pt x="16" y="8"/>
                    <a:pt x="17" y="8"/>
                    <a:pt x="19" y="9"/>
                  </a:cubicBezTo>
                  <a:cubicBezTo>
                    <a:pt x="20" y="9"/>
                    <a:pt x="21" y="10"/>
                    <a:pt x="21" y="10"/>
                  </a:cubicBezTo>
                  <a:cubicBezTo>
                    <a:pt x="23" y="11"/>
                    <a:pt x="24" y="11"/>
                    <a:pt x="26" y="12"/>
                  </a:cubicBezTo>
                  <a:cubicBezTo>
                    <a:pt x="28" y="12"/>
                    <a:pt x="30" y="14"/>
                    <a:pt x="32" y="14"/>
                  </a:cubicBezTo>
                  <a:cubicBezTo>
                    <a:pt x="32" y="14"/>
                    <a:pt x="32" y="14"/>
                    <a:pt x="32" y="14"/>
                  </a:cubicBezTo>
                  <a:cubicBezTo>
                    <a:pt x="32" y="14"/>
                    <a:pt x="32" y="14"/>
                    <a:pt x="32" y="14"/>
                  </a:cubicBezTo>
                  <a:cubicBezTo>
                    <a:pt x="30" y="13"/>
                    <a:pt x="27" y="12"/>
                    <a:pt x="28" y="10"/>
                  </a:cubicBezTo>
                  <a:cubicBezTo>
                    <a:pt x="28" y="8"/>
                    <a:pt x="30" y="8"/>
                    <a:pt x="29" y="6"/>
                  </a:cubicBezTo>
                  <a:cubicBezTo>
                    <a:pt x="30" y="6"/>
                    <a:pt x="30" y="6"/>
                    <a:pt x="30" y="6"/>
                  </a:cubicBezTo>
                  <a:cubicBezTo>
                    <a:pt x="31" y="6"/>
                    <a:pt x="31" y="6"/>
                    <a:pt x="32" y="6"/>
                  </a:cubicBezTo>
                  <a:close/>
                  <a:moveTo>
                    <a:pt x="34" y="0"/>
                  </a:moveTo>
                  <a:cubicBezTo>
                    <a:pt x="34" y="0"/>
                    <a:pt x="34" y="0"/>
                    <a:pt x="34" y="0"/>
                  </a:cubicBezTo>
                  <a:cubicBezTo>
                    <a:pt x="33" y="2"/>
                    <a:pt x="29" y="6"/>
                    <a:pt x="26" y="6"/>
                  </a:cubicBezTo>
                  <a:cubicBezTo>
                    <a:pt x="25" y="4"/>
                    <a:pt x="27" y="2"/>
                    <a:pt x="29" y="0"/>
                  </a:cubicBezTo>
                  <a:cubicBezTo>
                    <a:pt x="30" y="1"/>
                    <a:pt x="32" y="0"/>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 name="Freeform 47"/>
            <p:cNvSpPr>
              <a:spLocks noEditPoints="1"/>
            </p:cNvSpPr>
            <p:nvPr userDrawn="1"/>
          </p:nvSpPr>
          <p:spPr bwMode="auto">
            <a:xfrm>
              <a:off x="9037700" y="4621516"/>
              <a:ext cx="53975" cy="46038"/>
            </a:xfrm>
            <a:custGeom>
              <a:avLst/>
              <a:gdLst>
                <a:gd name="T0" fmla="*/ 13 w 36"/>
                <a:gd name="T1" fmla="*/ 14 h 30"/>
                <a:gd name="T2" fmla="*/ 10 w 36"/>
                <a:gd name="T3" fmla="*/ 17 h 30"/>
                <a:gd name="T4" fmla="*/ 10 w 36"/>
                <a:gd name="T5" fmla="*/ 17 h 30"/>
                <a:gd name="T6" fmla="*/ 13 w 36"/>
                <a:gd name="T7" fmla="*/ 14 h 30"/>
                <a:gd name="T8" fmla="*/ 13 w 36"/>
                <a:gd name="T9" fmla="*/ 14 h 30"/>
                <a:gd name="T10" fmla="*/ 26 w 36"/>
                <a:gd name="T11" fmla="*/ 1 h 30"/>
                <a:gd name="T12" fmla="*/ 27 w 36"/>
                <a:gd name="T13" fmla="*/ 1 h 30"/>
                <a:gd name="T14" fmla="*/ 25 w 36"/>
                <a:gd name="T15" fmla="*/ 7 h 30"/>
                <a:gd name="T16" fmla="*/ 22 w 36"/>
                <a:gd name="T17" fmla="*/ 10 h 30"/>
                <a:gd name="T18" fmla="*/ 22 w 36"/>
                <a:gd name="T19" fmla="*/ 11 h 30"/>
                <a:gd name="T20" fmla="*/ 25 w 36"/>
                <a:gd name="T21" fmla="*/ 11 h 30"/>
                <a:gd name="T22" fmla="*/ 26 w 36"/>
                <a:gd name="T23" fmla="*/ 10 h 30"/>
                <a:gd name="T24" fmla="*/ 29 w 36"/>
                <a:gd name="T25" fmla="*/ 13 h 30"/>
                <a:gd name="T26" fmla="*/ 28 w 36"/>
                <a:gd name="T27" fmla="*/ 14 h 30"/>
                <a:gd name="T28" fmla="*/ 21 w 36"/>
                <a:gd name="T29" fmla="*/ 14 h 30"/>
                <a:gd name="T30" fmla="*/ 19 w 36"/>
                <a:gd name="T31" fmla="*/ 13 h 30"/>
                <a:gd name="T32" fmla="*/ 16 w 36"/>
                <a:gd name="T33" fmla="*/ 18 h 30"/>
                <a:gd name="T34" fmla="*/ 16 w 36"/>
                <a:gd name="T35" fmla="*/ 18 h 30"/>
                <a:gd name="T36" fmla="*/ 21 w 36"/>
                <a:gd name="T37" fmla="*/ 20 h 30"/>
                <a:gd name="T38" fmla="*/ 20 w 36"/>
                <a:gd name="T39" fmla="*/ 24 h 30"/>
                <a:gd name="T40" fmla="*/ 20 w 36"/>
                <a:gd name="T41" fmla="*/ 27 h 30"/>
                <a:gd name="T42" fmla="*/ 14 w 36"/>
                <a:gd name="T43" fmla="*/ 27 h 30"/>
                <a:gd name="T44" fmla="*/ 15 w 36"/>
                <a:gd name="T45" fmla="*/ 21 h 30"/>
                <a:gd name="T46" fmla="*/ 14 w 36"/>
                <a:gd name="T47" fmla="*/ 21 h 30"/>
                <a:gd name="T48" fmla="*/ 9 w 36"/>
                <a:gd name="T49" fmla="*/ 28 h 30"/>
                <a:gd name="T50" fmla="*/ 9 w 36"/>
                <a:gd name="T51" fmla="*/ 28 h 30"/>
                <a:gd name="T52" fmla="*/ 9 w 36"/>
                <a:gd name="T53" fmla="*/ 22 h 30"/>
                <a:gd name="T54" fmla="*/ 11 w 36"/>
                <a:gd name="T55" fmla="*/ 20 h 30"/>
                <a:gd name="T56" fmla="*/ 8 w 36"/>
                <a:gd name="T57" fmla="*/ 20 h 30"/>
                <a:gd name="T58" fmla="*/ 6 w 36"/>
                <a:gd name="T59" fmla="*/ 21 h 30"/>
                <a:gd name="T60" fmla="*/ 1 w 36"/>
                <a:gd name="T61" fmla="*/ 23 h 30"/>
                <a:gd name="T62" fmla="*/ 0 w 36"/>
                <a:gd name="T63" fmla="*/ 22 h 30"/>
                <a:gd name="T64" fmla="*/ 1 w 36"/>
                <a:gd name="T65" fmla="*/ 19 h 30"/>
                <a:gd name="T66" fmla="*/ 3 w 36"/>
                <a:gd name="T67" fmla="*/ 15 h 30"/>
                <a:gd name="T68" fmla="*/ 13 w 36"/>
                <a:gd name="T69" fmla="*/ 13 h 30"/>
                <a:gd name="T70" fmla="*/ 16 w 36"/>
                <a:gd name="T71" fmla="*/ 14 h 30"/>
                <a:gd name="T72" fmla="*/ 16 w 36"/>
                <a:gd name="T73" fmla="*/ 14 h 30"/>
                <a:gd name="T74" fmla="*/ 16 w 36"/>
                <a:gd name="T75" fmla="*/ 13 h 30"/>
                <a:gd name="T76" fmla="*/ 15 w 36"/>
                <a:gd name="T77" fmla="*/ 13 h 30"/>
                <a:gd name="T78" fmla="*/ 13 w 36"/>
                <a:gd name="T79" fmla="*/ 8 h 30"/>
                <a:gd name="T80" fmla="*/ 13 w 36"/>
                <a:gd name="T81" fmla="*/ 8 h 30"/>
                <a:gd name="T82" fmla="*/ 18 w 36"/>
                <a:gd name="T83" fmla="*/ 11 h 30"/>
                <a:gd name="T84" fmla="*/ 20 w 36"/>
                <a:gd name="T85" fmla="*/ 9 h 30"/>
                <a:gd name="T86" fmla="*/ 21 w 36"/>
                <a:gd name="T87" fmla="*/ 7 h 30"/>
                <a:gd name="T88" fmla="*/ 24 w 36"/>
                <a:gd name="T89" fmla="*/ 4 h 30"/>
                <a:gd name="T90" fmla="*/ 26 w 36"/>
                <a:gd name="T91" fmla="*/ 1 h 30"/>
                <a:gd name="T92" fmla="*/ 26 w 36"/>
                <a:gd name="T93" fmla="*/ 1 h 30"/>
                <a:gd name="T94" fmla="*/ 31 w 36"/>
                <a:gd name="T95" fmla="*/ 3 h 30"/>
                <a:gd name="T96" fmla="*/ 35 w 36"/>
                <a:gd name="T97" fmla="*/ 7 h 30"/>
                <a:gd name="T98" fmla="*/ 36 w 36"/>
                <a:gd name="T99" fmla="*/ 9 h 30"/>
                <a:gd name="T100" fmla="*/ 31 w 36"/>
                <a:gd name="T101" fmla="*/ 10 h 30"/>
                <a:gd name="T102" fmla="*/ 31 w 36"/>
                <a:gd name="T103" fmla="*/ 8 h 30"/>
                <a:gd name="T104" fmla="*/ 30 w 36"/>
                <a:gd name="T105" fmla="*/ 8 h 30"/>
                <a:gd name="T106" fmla="*/ 31 w 36"/>
                <a:gd name="T107" fmla="*/ 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6" h="30">
                  <a:moveTo>
                    <a:pt x="13" y="14"/>
                  </a:moveTo>
                  <a:cubicBezTo>
                    <a:pt x="13" y="14"/>
                    <a:pt x="10" y="16"/>
                    <a:pt x="10" y="17"/>
                  </a:cubicBezTo>
                  <a:cubicBezTo>
                    <a:pt x="10" y="17"/>
                    <a:pt x="10" y="17"/>
                    <a:pt x="10" y="17"/>
                  </a:cubicBezTo>
                  <a:cubicBezTo>
                    <a:pt x="13" y="19"/>
                    <a:pt x="14" y="17"/>
                    <a:pt x="13" y="14"/>
                  </a:cubicBezTo>
                  <a:cubicBezTo>
                    <a:pt x="13" y="14"/>
                    <a:pt x="13" y="14"/>
                    <a:pt x="13" y="14"/>
                  </a:cubicBezTo>
                  <a:close/>
                  <a:moveTo>
                    <a:pt x="26" y="1"/>
                  </a:moveTo>
                  <a:cubicBezTo>
                    <a:pt x="26" y="1"/>
                    <a:pt x="26" y="1"/>
                    <a:pt x="27" y="1"/>
                  </a:cubicBezTo>
                  <a:cubicBezTo>
                    <a:pt x="27" y="2"/>
                    <a:pt x="25" y="6"/>
                    <a:pt x="25" y="7"/>
                  </a:cubicBezTo>
                  <a:cubicBezTo>
                    <a:pt x="24" y="8"/>
                    <a:pt x="22" y="10"/>
                    <a:pt x="22" y="10"/>
                  </a:cubicBezTo>
                  <a:cubicBezTo>
                    <a:pt x="22" y="10"/>
                    <a:pt x="22" y="10"/>
                    <a:pt x="22" y="11"/>
                  </a:cubicBezTo>
                  <a:cubicBezTo>
                    <a:pt x="23" y="12"/>
                    <a:pt x="25" y="12"/>
                    <a:pt x="25" y="11"/>
                  </a:cubicBezTo>
                  <a:cubicBezTo>
                    <a:pt x="26" y="10"/>
                    <a:pt x="25" y="10"/>
                    <a:pt x="26" y="10"/>
                  </a:cubicBezTo>
                  <a:cubicBezTo>
                    <a:pt x="27" y="10"/>
                    <a:pt x="29" y="12"/>
                    <a:pt x="29" y="13"/>
                  </a:cubicBezTo>
                  <a:cubicBezTo>
                    <a:pt x="29" y="13"/>
                    <a:pt x="29" y="14"/>
                    <a:pt x="28" y="14"/>
                  </a:cubicBezTo>
                  <a:cubicBezTo>
                    <a:pt x="25" y="13"/>
                    <a:pt x="23" y="14"/>
                    <a:pt x="21" y="14"/>
                  </a:cubicBezTo>
                  <a:cubicBezTo>
                    <a:pt x="20" y="14"/>
                    <a:pt x="20" y="13"/>
                    <a:pt x="19" y="13"/>
                  </a:cubicBezTo>
                  <a:cubicBezTo>
                    <a:pt x="18" y="14"/>
                    <a:pt x="16" y="17"/>
                    <a:pt x="16" y="18"/>
                  </a:cubicBezTo>
                  <a:cubicBezTo>
                    <a:pt x="16" y="18"/>
                    <a:pt x="16" y="18"/>
                    <a:pt x="16" y="18"/>
                  </a:cubicBezTo>
                  <a:cubicBezTo>
                    <a:pt x="18" y="19"/>
                    <a:pt x="19" y="17"/>
                    <a:pt x="21" y="20"/>
                  </a:cubicBezTo>
                  <a:cubicBezTo>
                    <a:pt x="21" y="22"/>
                    <a:pt x="20" y="22"/>
                    <a:pt x="20" y="24"/>
                  </a:cubicBezTo>
                  <a:cubicBezTo>
                    <a:pt x="19" y="25"/>
                    <a:pt x="20" y="26"/>
                    <a:pt x="20" y="27"/>
                  </a:cubicBezTo>
                  <a:cubicBezTo>
                    <a:pt x="19" y="30"/>
                    <a:pt x="15" y="29"/>
                    <a:pt x="14" y="27"/>
                  </a:cubicBezTo>
                  <a:cubicBezTo>
                    <a:pt x="13" y="26"/>
                    <a:pt x="15" y="22"/>
                    <a:pt x="15" y="21"/>
                  </a:cubicBezTo>
                  <a:cubicBezTo>
                    <a:pt x="14" y="21"/>
                    <a:pt x="14" y="21"/>
                    <a:pt x="14" y="21"/>
                  </a:cubicBezTo>
                  <a:cubicBezTo>
                    <a:pt x="11" y="22"/>
                    <a:pt x="11" y="26"/>
                    <a:pt x="9" y="28"/>
                  </a:cubicBezTo>
                  <a:cubicBezTo>
                    <a:pt x="9" y="28"/>
                    <a:pt x="9" y="28"/>
                    <a:pt x="9" y="28"/>
                  </a:cubicBezTo>
                  <a:cubicBezTo>
                    <a:pt x="8" y="27"/>
                    <a:pt x="9" y="24"/>
                    <a:pt x="9" y="22"/>
                  </a:cubicBezTo>
                  <a:cubicBezTo>
                    <a:pt x="10" y="22"/>
                    <a:pt x="11" y="21"/>
                    <a:pt x="11" y="20"/>
                  </a:cubicBezTo>
                  <a:cubicBezTo>
                    <a:pt x="10" y="20"/>
                    <a:pt x="9" y="19"/>
                    <a:pt x="8" y="20"/>
                  </a:cubicBezTo>
                  <a:cubicBezTo>
                    <a:pt x="7" y="20"/>
                    <a:pt x="7" y="21"/>
                    <a:pt x="6" y="21"/>
                  </a:cubicBezTo>
                  <a:cubicBezTo>
                    <a:pt x="5" y="22"/>
                    <a:pt x="3" y="23"/>
                    <a:pt x="1" y="23"/>
                  </a:cubicBezTo>
                  <a:cubicBezTo>
                    <a:pt x="1" y="23"/>
                    <a:pt x="1" y="22"/>
                    <a:pt x="0" y="22"/>
                  </a:cubicBezTo>
                  <a:cubicBezTo>
                    <a:pt x="1" y="20"/>
                    <a:pt x="1" y="20"/>
                    <a:pt x="1" y="19"/>
                  </a:cubicBezTo>
                  <a:cubicBezTo>
                    <a:pt x="1" y="18"/>
                    <a:pt x="3" y="17"/>
                    <a:pt x="3" y="15"/>
                  </a:cubicBezTo>
                  <a:cubicBezTo>
                    <a:pt x="7" y="15"/>
                    <a:pt x="9" y="13"/>
                    <a:pt x="13" y="13"/>
                  </a:cubicBezTo>
                  <a:cubicBezTo>
                    <a:pt x="14" y="13"/>
                    <a:pt x="15" y="15"/>
                    <a:pt x="16" y="14"/>
                  </a:cubicBezTo>
                  <a:cubicBezTo>
                    <a:pt x="16" y="14"/>
                    <a:pt x="16" y="14"/>
                    <a:pt x="16" y="14"/>
                  </a:cubicBezTo>
                  <a:cubicBezTo>
                    <a:pt x="16" y="14"/>
                    <a:pt x="16" y="14"/>
                    <a:pt x="16" y="13"/>
                  </a:cubicBezTo>
                  <a:cubicBezTo>
                    <a:pt x="15" y="13"/>
                    <a:pt x="15" y="13"/>
                    <a:pt x="15" y="13"/>
                  </a:cubicBezTo>
                  <a:cubicBezTo>
                    <a:pt x="12" y="12"/>
                    <a:pt x="12" y="10"/>
                    <a:pt x="13" y="8"/>
                  </a:cubicBezTo>
                  <a:cubicBezTo>
                    <a:pt x="13" y="8"/>
                    <a:pt x="13" y="8"/>
                    <a:pt x="13" y="8"/>
                  </a:cubicBezTo>
                  <a:cubicBezTo>
                    <a:pt x="14" y="10"/>
                    <a:pt x="17" y="11"/>
                    <a:pt x="18" y="11"/>
                  </a:cubicBezTo>
                  <a:cubicBezTo>
                    <a:pt x="19" y="10"/>
                    <a:pt x="19" y="10"/>
                    <a:pt x="20" y="9"/>
                  </a:cubicBezTo>
                  <a:cubicBezTo>
                    <a:pt x="20" y="8"/>
                    <a:pt x="21" y="8"/>
                    <a:pt x="21" y="7"/>
                  </a:cubicBezTo>
                  <a:cubicBezTo>
                    <a:pt x="22" y="6"/>
                    <a:pt x="23" y="5"/>
                    <a:pt x="24" y="4"/>
                  </a:cubicBezTo>
                  <a:cubicBezTo>
                    <a:pt x="24" y="4"/>
                    <a:pt x="25" y="1"/>
                    <a:pt x="26" y="1"/>
                  </a:cubicBezTo>
                  <a:cubicBezTo>
                    <a:pt x="25" y="0"/>
                    <a:pt x="26" y="1"/>
                    <a:pt x="26" y="1"/>
                  </a:cubicBezTo>
                  <a:close/>
                  <a:moveTo>
                    <a:pt x="31" y="3"/>
                  </a:moveTo>
                  <a:cubicBezTo>
                    <a:pt x="32" y="4"/>
                    <a:pt x="34" y="5"/>
                    <a:pt x="35" y="7"/>
                  </a:cubicBezTo>
                  <a:cubicBezTo>
                    <a:pt x="35" y="8"/>
                    <a:pt x="36" y="9"/>
                    <a:pt x="36" y="9"/>
                  </a:cubicBezTo>
                  <a:cubicBezTo>
                    <a:pt x="35" y="12"/>
                    <a:pt x="32" y="12"/>
                    <a:pt x="31" y="10"/>
                  </a:cubicBezTo>
                  <a:cubicBezTo>
                    <a:pt x="31" y="10"/>
                    <a:pt x="31" y="9"/>
                    <a:pt x="31" y="8"/>
                  </a:cubicBezTo>
                  <a:cubicBezTo>
                    <a:pt x="30" y="8"/>
                    <a:pt x="30" y="8"/>
                    <a:pt x="30" y="8"/>
                  </a:cubicBezTo>
                  <a:cubicBezTo>
                    <a:pt x="31" y="6"/>
                    <a:pt x="29" y="4"/>
                    <a:pt x="31"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 name="Freeform 48"/>
            <p:cNvSpPr>
              <a:spLocks noEditPoints="1"/>
            </p:cNvSpPr>
            <p:nvPr userDrawn="1"/>
          </p:nvSpPr>
          <p:spPr bwMode="auto">
            <a:xfrm>
              <a:off x="8913875" y="4588179"/>
              <a:ext cx="36513" cy="52388"/>
            </a:xfrm>
            <a:custGeom>
              <a:avLst/>
              <a:gdLst>
                <a:gd name="T0" fmla="*/ 14 w 24"/>
                <a:gd name="T1" fmla="*/ 5 h 34"/>
                <a:gd name="T2" fmla="*/ 14 w 24"/>
                <a:gd name="T3" fmla="*/ 5 h 34"/>
                <a:gd name="T4" fmla="*/ 14 w 24"/>
                <a:gd name="T5" fmla="*/ 5 h 34"/>
                <a:gd name="T6" fmla="*/ 14 w 24"/>
                <a:gd name="T7" fmla="*/ 4 h 34"/>
                <a:gd name="T8" fmla="*/ 14 w 24"/>
                <a:gd name="T9" fmla="*/ 4 h 34"/>
                <a:gd name="T10" fmla="*/ 14 w 24"/>
                <a:gd name="T11" fmla="*/ 4 h 34"/>
                <a:gd name="T12" fmla="*/ 14 w 24"/>
                <a:gd name="T13" fmla="*/ 4 h 34"/>
                <a:gd name="T14" fmla="*/ 20 w 24"/>
                <a:gd name="T15" fmla="*/ 2 h 34"/>
                <a:gd name="T16" fmla="*/ 14 w 24"/>
                <a:gd name="T17" fmla="*/ 7 h 34"/>
                <a:gd name="T18" fmla="*/ 22 w 24"/>
                <a:gd name="T19" fmla="*/ 15 h 34"/>
                <a:gd name="T20" fmla="*/ 16 w 24"/>
                <a:gd name="T21" fmla="*/ 18 h 34"/>
                <a:gd name="T22" fmla="*/ 15 w 24"/>
                <a:gd name="T23" fmla="*/ 23 h 34"/>
                <a:gd name="T24" fmla="*/ 17 w 24"/>
                <a:gd name="T25" fmla="*/ 22 h 34"/>
                <a:gd name="T26" fmla="*/ 24 w 24"/>
                <a:gd name="T27" fmla="*/ 24 h 34"/>
                <a:gd name="T28" fmla="*/ 18 w 24"/>
                <a:gd name="T29" fmla="*/ 26 h 34"/>
                <a:gd name="T30" fmla="*/ 9 w 24"/>
                <a:gd name="T31" fmla="*/ 32 h 34"/>
                <a:gd name="T32" fmla="*/ 16 w 24"/>
                <a:gd name="T33" fmla="*/ 27 h 34"/>
                <a:gd name="T34" fmla="*/ 10 w 24"/>
                <a:gd name="T35" fmla="*/ 29 h 34"/>
                <a:gd name="T36" fmla="*/ 7 w 24"/>
                <a:gd name="T37" fmla="*/ 28 h 34"/>
                <a:gd name="T38" fmla="*/ 14 w 24"/>
                <a:gd name="T39" fmla="*/ 25 h 34"/>
                <a:gd name="T40" fmla="*/ 13 w 24"/>
                <a:gd name="T41" fmla="*/ 24 h 34"/>
                <a:gd name="T42" fmla="*/ 14 w 24"/>
                <a:gd name="T43" fmla="*/ 19 h 34"/>
                <a:gd name="T44" fmla="*/ 9 w 24"/>
                <a:gd name="T45" fmla="*/ 22 h 34"/>
                <a:gd name="T46" fmla="*/ 9 w 24"/>
                <a:gd name="T47" fmla="*/ 20 h 34"/>
                <a:gd name="T48" fmla="*/ 17 w 24"/>
                <a:gd name="T49" fmla="*/ 16 h 34"/>
                <a:gd name="T50" fmla="*/ 14 w 24"/>
                <a:gd name="T51" fmla="*/ 10 h 34"/>
                <a:gd name="T52" fmla="*/ 7 w 24"/>
                <a:gd name="T53" fmla="*/ 17 h 34"/>
                <a:gd name="T54" fmla="*/ 4 w 24"/>
                <a:gd name="T55" fmla="*/ 26 h 34"/>
                <a:gd name="T56" fmla="*/ 2 w 24"/>
                <a:gd name="T57" fmla="*/ 19 h 34"/>
                <a:gd name="T58" fmla="*/ 6 w 24"/>
                <a:gd name="T59" fmla="*/ 12 h 34"/>
                <a:gd name="T60" fmla="*/ 12 w 24"/>
                <a:gd name="T61" fmla="*/ 7 h 34"/>
                <a:gd name="T62" fmla="*/ 8 w 24"/>
                <a:gd name="T63" fmla="*/ 6 h 34"/>
                <a:gd name="T64" fmla="*/ 1 w 24"/>
                <a:gd name="T65" fmla="*/ 3 h 34"/>
                <a:gd name="T66" fmla="*/ 4 w 24"/>
                <a:gd name="T67" fmla="*/ 7 h 34"/>
                <a:gd name="T68" fmla="*/ 0 w 24"/>
                <a:gd name="T69" fmla="*/ 5 h 34"/>
                <a:gd name="T70" fmla="*/ 1 w 24"/>
                <a:gd name="T71" fmla="*/ 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4" h="34">
                  <a:moveTo>
                    <a:pt x="14" y="5"/>
                  </a:moveTo>
                  <a:cubicBezTo>
                    <a:pt x="14" y="5"/>
                    <a:pt x="14" y="5"/>
                    <a:pt x="14" y="5"/>
                  </a:cubicBezTo>
                  <a:cubicBezTo>
                    <a:pt x="14" y="5"/>
                    <a:pt x="14" y="5"/>
                    <a:pt x="14" y="5"/>
                  </a:cubicBezTo>
                  <a:cubicBezTo>
                    <a:pt x="14" y="5"/>
                    <a:pt x="14" y="5"/>
                    <a:pt x="14" y="5"/>
                  </a:cubicBezTo>
                  <a:cubicBezTo>
                    <a:pt x="14" y="5"/>
                    <a:pt x="14" y="5"/>
                    <a:pt x="14" y="5"/>
                  </a:cubicBezTo>
                  <a:cubicBezTo>
                    <a:pt x="14" y="5"/>
                    <a:pt x="14" y="5"/>
                    <a:pt x="14" y="5"/>
                  </a:cubicBezTo>
                  <a:cubicBezTo>
                    <a:pt x="14" y="5"/>
                    <a:pt x="14" y="5"/>
                    <a:pt x="14" y="5"/>
                  </a:cubicBezTo>
                  <a:close/>
                  <a:moveTo>
                    <a:pt x="14" y="4"/>
                  </a:moveTo>
                  <a:cubicBezTo>
                    <a:pt x="14" y="4"/>
                    <a:pt x="14" y="4"/>
                    <a:pt x="14" y="4"/>
                  </a:cubicBezTo>
                  <a:cubicBezTo>
                    <a:pt x="14" y="4"/>
                    <a:pt x="14" y="4"/>
                    <a:pt x="14" y="4"/>
                  </a:cubicBezTo>
                  <a:cubicBezTo>
                    <a:pt x="14" y="4"/>
                    <a:pt x="14" y="4"/>
                    <a:pt x="14" y="4"/>
                  </a:cubicBezTo>
                  <a:cubicBezTo>
                    <a:pt x="14" y="4"/>
                    <a:pt x="14" y="4"/>
                    <a:pt x="14" y="4"/>
                  </a:cubicBezTo>
                  <a:cubicBezTo>
                    <a:pt x="14" y="4"/>
                    <a:pt x="14" y="4"/>
                    <a:pt x="14" y="4"/>
                  </a:cubicBezTo>
                  <a:cubicBezTo>
                    <a:pt x="14" y="4"/>
                    <a:pt x="14" y="4"/>
                    <a:pt x="14" y="4"/>
                  </a:cubicBezTo>
                  <a:close/>
                  <a:moveTo>
                    <a:pt x="16" y="1"/>
                  </a:moveTo>
                  <a:cubicBezTo>
                    <a:pt x="17" y="0"/>
                    <a:pt x="19" y="1"/>
                    <a:pt x="20" y="2"/>
                  </a:cubicBezTo>
                  <a:cubicBezTo>
                    <a:pt x="20" y="2"/>
                    <a:pt x="21" y="2"/>
                    <a:pt x="20" y="2"/>
                  </a:cubicBezTo>
                  <a:cubicBezTo>
                    <a:pt x="20" y="4"/>
                    <a:pt x="16" y="5"/>
                    <a:pt x="14" y="7"/>
                  </a:cubicBezTo>
                  <a:cubicBezTo>
                    <a:pt x="15" y="8"/>
                    <a:pt x="16" y="7"/>
                    <a:pt x="18" y="8"/>
                  </a:cubicBezTo>
                  <a:cubicBezTo>
                    <a:pt x="20" y="8"/>
                    <a:pt x="24" y="12"/>
                    <a:pt x="22" y="15"/>
                  </a:cubicBezTo>
                  <a:cubicBezTo>
                    <a:pt x="21" y="16"/>
                    <a:pt x="20" y="16"/>
                    <a:pt x="19" y="16"/>
                  </a:cubicBezTo>
                  <a:cubicBezTo>
                    <a:pt x="18" y="17"/>
                    <a:pt x="17" y="16"/>
                    <a:pt x="16" y="18"/>
                  </a:cubicBezTo>
                  <a:cubicBezTo>
                    <a:pt x="16" y="18"/>
                    <a:pt x="16" y="19"/>
                    <a:pt x="17" y="20"/>
                  </a:cubicBezTo>
                  <a:cubicBezTo>
                    <a:pt x="16" y="21"/>
                    <a:pt x="16" y="22"/>
                    <a:pt x="15" y="23"/>
                  </a:cubicBezTo>
                  <a:cubicBezTo>
                    <a:pt x="16" y="24"/>
                    <a:pt x="16" y="24"/>
                    <a:pt x="17" y="24"/>
                  </a:cubicBezTo>
                  <a:cubicBezTo>
                    <a:pt x="17" y="23"/>
                    <a:pt x="17" y="23"/>
                    <a:pt x="17" y="22"/>
                  </a:cubicBezTo>
                  <a:cubicBezTo>
                    <a:pt x="18" y="22"/>
                    <a:pt x="21" y="22"/>
                    <a:pt x="22" y="22"/>
                  </a:cubicBezTo>
                  <a:cubicBezTo>
                    <a:pt x="23" y="22"/>
                    <a:pt x="23" y="24"/>
                    <a:pt x="24" y="24"/>
                  </a:cubicBezTo>
                  <a:cubicBezTo>
                    <a:pt x="23" y="25"/>
                    <a:pt x="23" y="25"/>
                    <a:pt x="23" y="26"/>
                  </a:cubicBezTo>
                  <a:cubicBezTo>
                    <a:pt x="21" y="27"/>
                    <a:pt x="20" y="24"/>
                    <a:pt x="18" y="26"/>
                  </a:cubicBezTo>
                  <a:cubicBezTo>
                    <a:pt x="17" y="27"/>
                    <a:pt x="19" y="29"/>
                    <a:pt x="19" y="31"/>
                  </a:cubicBezTo>
                  <a:cubicBezTo>
                    <a:pt x="18" y="34"/>
                    <a:pt x="11" y="34"/>
                    <a:pt x="9" y="32"/>
                  </a:cubicBezTo>
                  <a:cubicBezTo>
                    <a:pt x="9" y="32"/>
                    <a:pt x="9" y="32"/>
                    <a:pt x="9" y="32"/>
                  </a:cubicBezTo>
                  <a:cubicBezTo>
                    <a:pt x="12" y="30"/>
                    <a:pt x="16" y="30"/>
                    <a:pt x="16" y="27"/>
                  </a:cubicBezTo>
                  <a:cubicBezTo>
                    <a:pt x="16" y="27"/>
                    <a:pt x="16" y="27"/>
                    <a:pt x="16" y="27"/>
                  </a:cubicBezTo>
                  <a:cubicBezTo>
                    <a:pt x="14" y="27"/>
                    <a:pt x="12" y="29"/>
                    <a:pt x="10" y="29"/>
                  </a:cubicBezTo>
                  <a:cubicBezTo>
                    <a:pt x="10" y="29"/>
                    <a:pt x="8" y="29"/>
                    <a:pt x="8" y="29"/>
                  </a:cubicBezTo>
                  <a:cubicBezTo>
                    <a:pt x="8" y="28"/>
                    <a:pt x="7" y="28"/>
                    <a:pt x="7" y="28"/>
                  </a:cubicBezTo>
                  <a:cubicBezTo>
                    <a:pt x="7" y="28"/>
                    <a:pt x="7" y="28"/>
                    <a:pt x="7" y="28"/>
                  </a:cubicBezTo>
                  <a:cubicBezTo>
                    <a:pt x="9" y="27"/>
                    <a:pt x="14" y="26"/>
                    <a:pt x="14" y="25"/>
                  </a:cubicBezTo>
                  <a:cubicBezTo>
                    <a:pt x="14" y="24"/>
                    <a:pt x="14" y="24"/>
                    <a:pt x="14" y="24"/>
                  </a:cubicBezTo>
                  <a:cubicBezTo>
                    <a:pt x="14" y="24"/>
                    <a:pt x="13" y="24"/>
                    <a:pt x="13" y="24"/>
                  </a:cubicBezTo>
                  <a:cubicBezTo>
                    <a:pt x="13" y="23"/>
                    <a:pt x="13" y="22"/>
                    <a:pt x="13" y="22"/>
                  </a:cubicBezTo>
                  <a:cubicBezTo>
                    <a:pt x="13" y="21"/>
                    <a:pt x="14" y="20"/>
                    <a:pt x="14" y="19"/>
                  </a:cubicBezTo>
                  <a:cubicBezTo>
                    <a:pt x="14" y="19"/>
                    <a:pt x="14" y="19"/>
                    <a:pt x="13" y="19"/>
                  </a:cubicBezTo>
                  <a:cubicBezTo>
                    <a:pt x="12" y="18"/>
                    <a:pt x="10" y="21"/>
                    <a:pt x="9" y="22"/>
                  </a:cubicBezTo>
                  <a:cubicBezTo>
                    <a:pt x="9" y="22"/>
                    <a:pt x="9" y="22"/>
                    <a:pt x="9" y="22"/>
                  </a:cubicBezTo>
                  <a:cubicBezTo>
                    <a:pt x="9" y="22"/>
                    <a:pt x="9" y="21"/>
                    <a:pt x="9" y="20"/>
                  </a:cubicBezTo>
                  <a:cubicBezTo>
                    <a:pt x="9" y="18"/>
                    <a:pt x="12" y="16"/>
                    <a:pt x="14" y="17"/>
                  </a:cubicBezTo>
                  <a:cubicBezTo>
                    <a:pt x="15" y="17"/>
                    <a:pt x="16" y="16"/>
                    <a:pt x="17" y="16"/>
                  </a:cubicBezTo>
                  <a:cubicBezTo>
                    <a:pt x="17" y="15"/>
                    <a:pt x="18" y="14"/>
                    <a:pt x="18" y="14"/>
                  </a:cubicBezTo>
                  <a:cubicBezTo>
                    <a:pt x="19" y="11"/>
                    <a:pt x="16" y="10"/>
                    <a:pt x="14" y="10"/>
                  </a:cubicBezTo>
                  <a:cubicBezTo>
                    <a:pt x="12" y="10"/>
                    <a:pt x="10" y="12"/>
                    <a:pt x="10" y="13"/>
                  </a:cubicBezTo>
                  <a:cubicBezTo>
                    <a:pt x="9" y="14"/>
                    <a:pt x="8" y="16"/>
                    <a:pt x="7" y="17"/>
                  </a:cubicBezTo>
                  <a:cubicBezTo>
                    <a:pt x="6" y="18"/>
                    <a:pt x="6" y="19"/>
                    <a:pt x="5" y="20"/>
                  </a:cubicBezTo>
                  <a:cubicBezTo>
                    <a:pt x="4" y="22"/>
                    <a:pt x="5" y="24"/>
                    <a:pt x="4" y="26"/>
                  </a:cubicBezTo>
                  <a:cubicBezTo>
                    <a:pt x="1" y="26"/>
                    <a:pt x="0" y="24"/>
                    <a:pt x="0" y="21"/>
                  </a:cubicBezTo>
                  <a:cubicBezTo>
                    <a:pt x="0" y="21"/>
                    <a:pt x="1" y="20"/>
                    <a:pt x="2" y="19"/>
                  </a:cubicBezTo>
                  <a:cubicBezTo>
                    <a:pt x="2" y="18"/>
                    <a:pt x="3" y="17"/>
                    <a:pt x="3" y="16"/>
                  </a:cubicBezTo>
                  <a:cubicBezTo>
                    <a:pt x="4" y="15"/>
                    <a:pt x="5" y="14"/>
                    <a:pt x="6" y="12"/>
                  </a:cubicBezTo>
                  <a:cubicBezTo>
                    <a:pt x="8" y="11"/>
                    <a:pt x="11" y="9"/>
                    <a:pt x="12" y="7"/>
                  </a:cubicBezTo>
                  <a:cubicBezTo>
                    <a:pt x="12" y="7"/>
                    <a:pt x="12" y="7"/>
                    <a:pt x="12" y="7"/>
                  </a:cubicBezTo>
                  <a:cubicBezTo>
                    <a:pt x="10" y="7"/>
                    <a:pt x="8" y="7"/>
                    <a:pt x="8" y="6"/>
                  </a:cubicBezTo>
                  <a:cubicBezTo>
                    <a:pt x="8" y="6"/>
                    <a:pt x="8" y="6"/>
                    <a:pt x="8" y="6"/>
                  </a:cubicBezTo>
                  <a:cubicBezTo>
                    <a:pt x="12" y="4"/>
                    <a:pt x="14" y="2"/>
                    <a:pt x="16" y="1"/>
                  </a:cubicBezTo>
                  <a:close/>
                  <a:moveTo>
                    <a:pt x="1" y="3"/>
                  </a:moveTo>
                  <a:cubicBezTo>
                    <a:pt x="2" y="3"/>
                    <a:pt x="2" y="3"/>
                    <a:pt x="2" y="3"/>
                  </a:cubicBezTo>
                  <a:cubicBezTo>
                    <a:pt x="2" y="4"/>
                    <a:pt x="4" y="7"/>
                    <a:pt x="4" y="7"/>
                  </a:cubicBezTo>
                  <a:cubicBezTo>
                    <a:pt x="4" y="9"/>
                    <a:pt x="5" y="9"/>
                    <a:pt x="4" y="10"/>
                  </a:cubicBezTo>
                  <a:cubicBezTo>
                    <a:pt x="1" y="10"/>
                    <a:pt x="0" y="9"/>
                    <a:pt x="0" y="5"/>
                  </a:cubicBezTo>
                  <a:cubicBezTo>
                    <a:pt x="0" y="4"/>
                    <a:pt x="0" y="4"/>
                    <a:pt x="0" y="3"/>
                  </a:cubicBezTo>
                  <a:cubicBezTo>
                    <a:pt x="0" y="3"/>
                    <a:pt x="1" y="3"/>
                    <a:pt x="1"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49"/>
            <p:cNvSpPr>
              <a:spLocks noEditPoints="1"/>
            </p:cNvSpPr>
            <p:nvPr userDrawn="1"/>
          </p:nvSpPr>
          <p:spPr bwMode="auto">
            <a:xfrm>
              <a:off x="8971025" y="4589766"/>
              <a:ext cx="50800" cy="52388"/>
            </a:xfrm>
            <a:custGeom>
              <a:avLst/>
              <a:gdLst>
                <a:gd name="T0" fmla="*/ 17 w 34"/>
                <a:gd name="T1" fmla="*/ 16 h 34"/>
                <a:gd name="T2" fmla="*/ 20 w 34"/>
                <a:gd name="T3" fmla="*/ 27 h 34"/>
                <a:gd name="T4" fmla="*/ 18 w 34"/>
                <a:gd name="T5" fmla="*/ 21 h 34"/>
                <a:gd name="T6" fmla="*/ 20 w 34"/>
                <a:gd name="T7" fmla="*/ 21 h 34"/>
                <a:gd name="T8" fmla="*/ 25 w 34"/>
                <a:gd name="T9" fmla="*/ 18 h 34"/>
                <a:gd name="T10" fmla="*/ 22 w 34"/>
                <a:gd name="T11" fmla="*/ 20 h 34"/>
                <a:gd name="T12" fmla="*/ 21 w 34"/>
                <a:gd name="T13" fmla="*/ 14 h 34"/>
                <a:gd name="T14" fmla="*/ 28 w 34"/>
                <a:gd name="T15" fmla="*/ 6 h 34"/>
                <a:gd name="T16" fmla="*/ 26 w 34"/>
                <a:gd name="T17" fmla="*/ 10 h 34"/>
                <a:gd name="T18" fmla="*/ 28 w 34"/>
                <a:gd name="T19" fmla="*/ 6 h 34"/>
                <a:gd name="T20" fmla="*/ 26 w 34"/>
                <a:gd name="T21" fmla="*/ 0 h 34"/>
                <a:gd name="T22" fmla="*/ 28 w 34"/>
                <a:gd name="T23" fmla="*/ 5 h 34"/>
                <a:gd name="T24" fmla="*/ 34 w 34"/>
                <a:gd name="T25" fmla="*/ 9 h 34"/>
                <a:gd name="T26" fmla="*/ 28 w 34"/>
                <a:gd name="T27" fmla="*/ 13 h 34"/>
                <a:gd name="T28" fmla="*/ 28 w 34"/>
                <a:gd name="T29" fmla="*/ 17 h 34"/>
                <a:gd name="T30" fmla="*/ 27 w 34"/>
                <a:gd name="T31" fmla="*/ 25 h 34"/>
                <a:gd name="T32" fmla="*/ 32 w 34"/>
                <a:gd name="T33" fmla="*/ 31 h 34"/>
                <a:gd name="T34" fmla="*/ 26 w 34"/>
                <a:gd name="T35" fmla="*/ 30 h 34"/>
                <a:gd name="T36" fmla="*/ 22 w 34"/>
                <a:gd name="T37" fmla="*/ 30 h 34"/>
                <a:gd name="T38" fmla="*/ 15 w 34"/>
                <a:gd name="T39" fmla="*/ 29 h 34"/>
                <a:gd name="T40" fmla="*/ 13 w 34"/>
                <a:gd name="T41" fmla="*/ 26 h 34"/>
                <a:gd name="T42" fmla="*/ 13 w 34"/>
                <a:gd name="T43" fmla="*/ 31 h 34"/>
                <a:gd name="T44" fmla="*/ 10 w 34"/>
                <a:gd name="T45" fmla="*/ 27 h 34"/>
                <a:gd name="T46" fmla="*/ 8 w 34"/>
                <a:gd name="T47" fmla="*/ 23 h 34"/>
                <a:gd name="T48" fmla="*/ 2 w 34"/>
                <a:gd name="T49" fmla="*/ 19 h 34"/>
                <a:gd name="T50" fmla="*/ 4 w 34"/>
                <a:gd name="T51" fmla="*/ 16 h 34"/>
                <a:gd name="T52" fmla="*/ 13 w 34"/>
                <a:gd name="T53" fmla="*/ 15 h 34"/>
                <a:gd name="T54" fmla="*/ 16 w 34"/>
                <a:gd name="T55" fmla="*/ 9 h 34"/>
                <a:gd name="T56" fmla="*/ 11 w 34"/>
                <a:gd name="T57" fmla="*/ 7 h 34"/>
                <a:gd name="T58" fmla="*/ 10 w 34"/>
                <a:gd name="T59" fmla="*/ 5 h 34"/>
                <a:gd name="T60" fmla="*/ 12 w 34"/>
                <a:gd name="T61" fmla="*/ 6 h 34"/>
                <a:gd name="T62" fmla="*/ 20 w 34"/>
                <a:gd name="T63" fmla="*/ 0 h 34"/>
                <a:gd name="T64" fmla="*/ 23 w 34"/>
                <a:gd name="T65" fmla="*/ 1 h 34"/>
                <a:gd name="T66" fmla="*/ 17 w 34"/>
                <a:gd name="T67" fmla="*/ 11 h 34"/>
                <a:gd name="T68" fmla="*/ 19 w 34"/>
                <a:gd name="T69" fmla="*/ 11 h 34"/>
                <a:gd name="T70" fmla="*/ 23 w 34"/>
                <a:gd name="T71" fmla="*/ 7 h 34"/>
                <a:gd name="T72" fmla="*/ 26 w 34"/>
                <a:gd name="T73"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4" h="34">
                  <a:moveTo>
                    <a:pt x="21" y="13"/>
                  </a:moveTo>
                  <a:cubicBezTo>
                    <a:pt x="19" y="14"/>
                    <a:pt x="18" y="15"/>
                    <a:pt x="17" y="16"/>
                  </a:cubicBezTo>
                  <a:cubicBezTo>
                    <a:pt x="16" y="18"/>
                    <a:pt x="12" y="21"/>
                    <a:pt x="14" y="24"/>
                  </a:cubicBezTo>
                  <a:cubicBezTo>
                    <a:pt x="15" y="26"/>
                    <a:pt x="17" y="28"/>
                    <a:pt x="20" y="27"/>
                  </a:cubicBezTo>
                  <a:cubicBezTo>
                    <a:pt x="20" y="27"/>
                    <a:pt x="20" y="27"/>
                    <a:pt x="21" y="27"/>
                  </a:cubicBezTo>
                  <a:cubicBezTo>
                    <a:pt x="20" y="25"/>
                    <a:pt x="19" y="22"/>
                    <a:pt x="18" y="21"/>
                  </a:cubicBezTo>
                  <a:cubicBezTo>
                    <a:pt x="18" y="21"/>
                    <a:pt x="18" y="21"/>
                    <a:pt x="18" y="21"/>
                  </a:cubicBezTo>
                  <a:cubicBezTo>
                    <a:pt x="19" y="21"/>
                    <a:pt x="20" y="21"/>
                    <a:pt x="20" y="21"/>
                  </a:cubicBezTo>
                  <a:cubicBezTo>
                    <a:pt x="21" y="22"/>
                    <a:pt x="24" y="24"/>
                    <a:pt x="24" y="23"/>
                  </a:cubicBezTo>
                  <a:cubicBezTo>
                    <a:pt x="25" y="22"/>
                    <a:pt x="26" y="19"/>
                    <a:pt x="25" y="18"/>
                  </a:cubicBezTo>
                  <a:cubicBezTo>
                    <a:pt x="25" y="18"/>
                    <a:pt x="25" y="18"/>
                    <a:pt x="24" y="18"/>
                  </a:cubicBezTo>
                  <a:cubicBezTo>
                    <a:pt x="24" y="18"/>
                    <a:pt x="23" y="19"/>
                    <a:pt x="22" y="20"/>
                  </a:cubicBezTo>
                  <a:cubicBezTo>
                    <a:pt x="22" y="20"/>
                    <a:pt x="22" y="19"/>
                    <a:pt x="21" y="19"/>
                  </a:cubicBezTo>
                  <a:cubicBezTo>
                    <a:pt x="21" y="17"/>
                    <a:pt x="21" y="16"/>
                    <a:pt x="21" y="14"/>
                  </a:cubicBezTo>
                  <a:cubicBezTo>
                    <a:pt x="22" y="13"/>
                    <a:pt x="21" y="13"/>
                    <a:pt x="21" y="13"/>
                  </a:cubicBezTo>
                  <a:close/>
                  <a:moveTo>
                    <a:pt x="28" y="6"/>
                  </a:moveTo>
                  <a:cubicBezTo>
                    <a:pt x="28" y="7"/>
                    <a:pt x="26" y="9"/>
                    <a:pt x="26" y="10"/>
                  </a:cubicBezTo>
                  <a:cubicBezTo>
                    <a:pt x="26" y="10"/>
                    <a:pt x="26" y="10"/>
                    <a:pt x="26" y="10"/>
                  </a:cubicBezTo>
                  <a:cubicBezTo>
                    <a:pt x="27" y="10"/>
                    <a:pt x="30" y="9"/>
                    <a:pt x="30" y="9"/>
                  </a:cubicBezTo>
                  <a:cubicBezTo>
                    <a:pt x="30" y="8"/>
                    <a:pt x="29" y="7"/>
                    <a:pt x="28" y="6"/>
                  </a:cubicBezTo>
                  <a:cubicBezTo>
                    <a:pt x="28" y="6"/>
                    <a:pt x="28" y="6"/>
                    <a:pt x="28" y="6"/>
                  </a:cubicBezTo>
                  <a:close/>
                  <a:moveTo>
                    <a:pt x="26" y="0"/>
                  </a:moveTo>
                  <a:cubicBezTo>
                    <a:pt x="28" y="1"/>
                    <a:pt x="29" y="1"/>
                    <a:pt x="29" y="3"/>
                  </a:cubicBezTo>
                  <a:cubicBezTo>
                    <a:pt x="29" y="3"/>
                    <a:pt x="28" y="4"/>
                    <a:pt x="28" y="5"/>
                  </a:cubicBezTo>
                  <a:cubicBezTo>
                    <a:pt x="29" y="7"/>
                    <a:pt x="32" y="7"/>
                    <a:pt x="34" y="8"/>
                  </a:cubicBezTo>
                  <a:cubicBezTo>
                    <a:pt x="34" y="9"/>
                    <a:pt x="34" y="9"/>
                    <a:pt x="34" y="9"/>
                  </a:cubicBezTo>
                  <a:cubicBezTo>
                    <a:pt x="32" y="11"/>
                    <a:pt x="30" y="11"/>
                    <a:pt x="29" y="11"/>
                  </a:cubicBezTo>
                  <a:cubicBezTo>
                    <a:pt x="28" y="12"/>
                    <a:pt x="28" y="12"/>
                    <a:pt x="28" y="13"/>
                  </a:cubicBezTo>
                  <a:cubicBezTo>
                    <a:pt x="26" y="13"/>
                    <a:pt x="25" y="13"/>
                    <a:pt x="24" y="15"/>
                  </a:cubicBezTo>
                  <a:cubicBezTo>
                    <a:pt x="25" y="16"/>
                    <a:pt x="28" y="16"/>
                    <a:pt x="28" y="17"/>
                  </a:cubicBezTo>
                  <a:cubicBezTo>
                    <a:pt x="28" y="18"/>
                    <a:pt x="28" y="21"/>
                    <a:pt x="28" y="22"/>
                  </a:cubicBezTo>
                  <a:cubicBezTo>
                    <a:pt x="27" y="23"/>
                    <a:pt x="26" y="24"/>
                    <a:pt x="27" y="25"/>
                  </a:cubicBezTo>
                  <a:cubicBezTo>
                    <a:pt x="27" y="26"/>
                    <a:pt x="29" y="26"/>
                    <a:pt x="30" y="27"/>
                  </a:cubicBezTo>
                  <a:cubicBezTo>
                    <a:pt x="31" y="28"/>
                    <a:pt x="32" y="29"/>
                    <a:pt x="32" y="31"/>
                  </a:cubicBezTo>
                  <a:cubicBezTo>
                    <a:pt x="32" y="32"/>
                    <a:pt x="30" y="34"/>
                    <a:pt x="28" y="33"/>
                  </a:cubicBezTo>
                  <a:cubicBezTo>
                    <a:pt x="27" y="33"/>
                    <a:pt x="26" y="31"/>
                    <a:pt x="26" y="30"/>
                  </a:cubicBezTo>
                  <a:cubicBezTo>
                    <a:pt x="25" y="30"/>
                    <a:pt x="25" y="30"/>
                    <a:pt x="24" y="29"/>
                  </a:cubicBezTo>
                  <a:cubicBezTo>
                    <a:pt x="24" y="29"/>
                    <a:pt x="22" y="30"/>
                    <a:pt x="22" y="30"/>
                  </a:cubicBezTo>
                  <a:cubicBezTo>
                    <a:pt x="21" y="30"/>
                    <a:pt x="21" y="30"/>
                    <a:pt x="20" y="30"/>
                  </a:cubicBezTo>
                  <a:cubicBezTo>
                    <a:pt x="19" y="30"/>
                    <a:pt x="17" y="30"/>
                    <a:pt x="15" y="29"/>
                  </a:cubicBezTo>
                  <a:cubicBezTo>
                    <a:pt x="15" y="28"/>
                    <a:pt x="14" y="27"/>
                    <a:pt x="14" y="26"/>
                  </a:cubicBezTo>
                  <a:cubicBezTo>
                    <a:pt x="14" y="26"/>
                    <a:pt x="14" y="26"/>
                    <a:pt x="13" y="26"/>
                  </a:cubicBezTo>
                  <a:cubicBezTo>
                    <a:pt x="13" y="26"/>
                    <a:pt x="13" y="26"/>
                    <a:pt x="13" y="26"/>
                  </a:cubicBezTo>
                  <a:cubicBezTo>
                    <a:pt x="13" y="27"/>
                    <a:pt x="14" y="31"/>
                    <a:pt x="13" y="31"/>
                  </a:cubicBezTo>
                  <a:cubicBezTo>
                    <a:pt x="12" y="31"/>
                    <a:pt x="12" y="30"/>
                    <a:pt x="11" y="30"/>
                  </a:cubicBezTo>
                  <a:cubicBezTo>
                    <a:pt x="10" y="29"/>
                    <a:pt x="11" y="28"/>
                    <a:pt x="10" y="27"/>
                  </a:cubicBezTo>
                  <a:cubicBezTo>
                    <a:pt x="10" y="26"/>
                    <a:pt x="9" y="25"/>
                    <a:pt x="9" y="25"/>
                  </a:cubicBezTo>
                  <a:cubicBezTo>
                    <a:pt x="8" y="24"/>
                    <a:pt x="9" y="23"/>
                    <a:pt x="8" y="23"/>
                  </a:cubicBezTo>
                  <a:cubicBezTo>
                    <a:pt x="8" y="23"/>
                    <a:pt x="4" y="24"/>
                    <a:pt x="3" y="23"/>
                  </a:cubicBezTo>
                  <a:cubicBezTo>
                    <a:pt x="2" y="23"/>
                    <a:pt x="0" y="21"/>
                    <a:pt x="2" y="19"/>
                  </a:cubicBezTo>
                  <a:cubicBezTo>
                    <a:pt x="2" y="19"/>
                    <a:pt x="3" y="19"/>
                    <a:pt x="3" y="18"/>
                  </a:cubicBezTo>
                  <a:cubicBezTo>
                    <a:pt x="4" y="18"/>
                    <a:pt x="3" y="17"/>
                    <a:pt x="4" y="16"/>
                  </a:cubicBezTo>
                  <a:cubicBezTo>
                    <a:pt x="4" y="16"/>
                    <a:pt x="6" y="17"/>
                    <a:pt x="6" y="17"/>
                  </a:cubicBezTo>
                  <a:cubicBezTo>
                    <a:pt x="8" y="17"/>
                    <a:pt x="12" y="16"/>
                    <a:pt x="13" y="15"/>
                  </a:cubicBezTo>
                  <a:cubicBezTo>
                    <a:pt x="13" y="14"/>
                    <a:pt x="14" y="12"/>
                    <a:pt x="14" y="11"/>
                  </a:cubicBezTo>
                  <a:cubicBezTo>
                    <a:pt x="14" y="10"/>
                    <a:pt x="15" y="10"/>
                    <a:pt x="16" y="9"/>
                  </a:cubicBezTo>
                  <a:cubicBezTo>
                    <a:pt x="16" y="9"/>
                    <a:pt x="16" y="9"/>
                    <a:pt x="15" y="8"/>
                  </a:cubicBezTo>
                  <a:cubicBezTo>
                    <a:pt x="14" y="8"/>
                    <a:pt x="13" y="8"/>
                    <a:pt x="11" y="7"/>
                  </a:cubicBezTo>
                  <a:cubicBezTo>
                    <a:pt x="11" y="7"/>
                    <a:pt x="11" y="7"/>
                    <a:pt x="10" y="6"/>
                  </a:cubicBezTo>
                  <a:cubicBezTo>
                    <a:pt x="10" y="6"/>
                    <a:pt x="10" y="6"/>
                    <a:pt x="10" y="5"/>
                  </a:cubicBezTo>
                  <a:cubicBezTo>
                    <a:pt x="10" y="5"/>
                    <a:pt x="10" y="5"/>
                    <a:pt x="11" y="5"/>
                  </a:cubicBezTo>
                  <a:cubicBezTo>
                    <a:pt x="12" y="5"/>
                    <a:pt x="12" y="6"/>
                    <a:pt x="12" y="6"/>
                  </a:cubicBezTo>
                  <a:cubicBezTo>
                    <a:pt x="13" y="6"/>
                    <a:pt x="17" y="5"/>
                    <a:pt x="17" y="4"/>
                  </a:cubicBezTo>
                  <a:cubicBezTo>
                    <a:pt x="18" y="3"/>
                    <a:pt x="18" y="1"/>
                    <a:pt x="20" y="0"/>
                  </a:cubicBezTo>
                  <a:cubicBezTo>
                    <a:pt x="21" y="0"/>
                    <a:pt x="22" y="0"/>
                    <a:pt x="23" y="1"/>
                  </a:cubicBezTo>
                  <a:cubicBezTo>
                    <a:pt x="23" y="1"/>
                    <a:pt x="23" y="1"/>
                    <a:pt x="23" y="1"/>
                  </a:cubicBezTo>
                  <a:cubicBezTo>
                    <a:pt x="22" y="3"/>
                    <a:pt x="21" y="3"/>
                    <a:pt x="20" y="5"/>
                  </a:cubicBezTo>
                  <a:cubicBezTo>
                    <a:pt x="18" y="6"/>
                    <a:pt x="18" y="9"/>
                    <a:pt x="17" y="11"/>
                  </a:cubicBezTo>
                  <a:cubicBezTo>
                    <a:pt x="17" y="11"/>
                    <a:pt x="16" y="12"/>
                    <a:pt x="16" y="13"/>
                  </a:cubicBezTo>
                  <a:cubicBezTo>
                    <a:pt x="18" y="13"/>
                    <a:pt x="18" y="11"/>
                    <a:pt x="19" y="11"/>
                  </a:cubicBezTo>
                  <a:cubicBezTo>
                    <a:pt x="20" y="11"/>
                    <a:pt x="22" y="11"/>
                    <a:pt x="22" y="10"/>
                  </a:cubicBezTo>
                  <a:cubicBezTo>
                    <a:pt x="23" y="9"/>
                    <a:pt x="22" y="8"/>
                    <a:pt x="23" y="7"/>
                  </a:cubicBezTo>
                  <a:cubicBezTo>
                    <a:pt x="24" y="6"/>
                    <a:pt x="24" y="4"/>
                    <a:pt x="25" y="3"/>
                  </a:cubicBezTo>
                  <a:cubicBezTo>
                    <a:pt x="26" y="2"/>
                    <a:pt x="25" y="1"/>
                    <a:pt x="2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Freeform 50"/>
            <p:cNvSpPr>
              <a:spLocks noEditPoints="1"/>
            </p:cNvSpPr>
            <p:nvPr userDrawn="1"/>
          </p:nvSpPr>
          <p:spPr bwMode="auto">
            <a:xfrm>
              <a:off x="8756713" y="4715179"/>
              <a:ext cx="52388" cy="44450"/>
            </a:xfrm>
            <a:custGeom>
              <a:avLst/>
              <a:gdLst>
                <a:gd name="T0" fmla="*/ 15 w 35"/>
                <a:gd name="T1" fmla="*/ 20 h 30"/>
                <a:gd name="T2" fmla="*/ 16 w 35"/>
                <a:gd name="T3" fmla="*/ 24 h 30"/>
                <a:gd name="T4" fmla="*/ 18 w 35"/>
                <a:gd name="T5" fmla="*/ 23 h 30"/>
                <a:gd name="T6" fmla="*/ 20 w 35"/>
                <a:gd name="T7" fmla="*/ 24 h 30"/>
                <a:gd name="T8" fmla="*/ 20 w 35"/>
                <a:gd name="T9" fmla="*/ 24 h 30"/>
                <a:gd name="T10" fmla="*/ 21 w 35"/>
                <a:gd name="T11" fmla="*/ 22 h 30"/>
                <a:gd name="T12" fmla="*/ 16 w 35"/>
                <a:gd name="T13" fmla="*/ 20 h 30"/>
                <a:gd name="T14" fmla="*/ 15 w 35"/>
                <a:gd name="T15" fmla="*/ 20 h 30"/>
                <a:gd name="T16" fmla="*/ 14 w 35"/>
                <a:gd name="T17" fmla="*/ 7 h 30"/>
                <a:gd name="T18" fmla="*/ 16 w 35"/>
                <a:gd name="T19" fmla="*/ 13 h 30"/>
                <a:gd name="T20" fmla="*/ 18 w 35"/>
                <a:gd name="T21" fmla="*/ 13 h 30"/>
                <a:gd name="T22" fmla="*/ 18 w 35"/>
                <a:gd name="T23" fmla="*/ 13 h 30"/>
                <a:gd name="T24" fmla="*/ 14 w 35"/>
                <a:gd name="T25" fmla="*/ 6 h 30"/>
                <a:gd name="T26" fmla="*/ 14 w 35"/>
                <a:gd name="T27" fmla="*/ 6 h 30"/>
                <a:gd name="T28" fmla="*/ 14 w 35"/>
                <a:gd name="T29" fmla="*/ 7 h 30"/>
                <a:gd name="T30" fmla="*/ 0 w 35"/>
                <a:gd name="T31" fmla="*/ 14 h 30"/>
                <a:gd name="T32" fmla="*/ 6 w 35"/>
                <a:gd name="T33" fmla="*/ 9 h 30"/>
                <a:gd name="T34" fmla="*/ 11 w 35"/>
                <a:gd name="T35" fmla="*/ 10 h 30"/>
                <a:gd name="T36" fmla="*/ 12 w 35"/>
                <a:gd name="T37" fmla="*/ 3 h 30"/>
                <a:gd name="T38" fmla="*/ 15 w 35"/>
                <a:gd name="T39" fmla="*/ 0 h 30"/>
                <a:gd name="T40" fmla="*/ 18 w 35"/>
                <a:gd name="T41" fmla="*/ 6 h 30"/>
                <a:gd name="T42" fmla="*/ 20 w 35"/>
                <a:gd name="T43" fmla="*/ 10 h 30"/>
                <a:gd name="T44" fmla="*/ 20 w 35"/>
                <a:gd name="T45" fmla="*/ 9 h 30"/>
                <a:gd name="T46" fmla="*/ 22 w 35"/>
                <a:gd name="T47" fmla="*/ 5 h 30"/>
                <a:gd name="T48" fmla="*/ 24 w 35"/>
                <a:gd name="T49" fmla="*/ 5 h 30"/>
                <a:gd name="T50" fmla="*/ 24 w 35"/>
                <a:gd name="T51" fmla="*/ 9 h 30"/>
                <a:gd name="T52" fmla="*/ 25 w 35"/>
                <a:gd name="T53" fmla="*/ 14 h 30"/>
                <a:gd name="T54" fmla="*/ 25 w 35"/>
                <a:gd name="T55" fmla="*/ 16 h 30"/>
                <a:gd name="T56" fmla="*/ 30 w 35"/>
                <a:gd name="T57" fmla="*/ 18 h 30"/>
                <a:gd name="T58" fmla="*/ 31 w 35"/>
                <a:gd name="T59" fmla="*/ 20 h 30"/>
                <a:gd name="T60" fmla="*/ 34 w 35"/>
                <a:gd name="T61" fmla="*/ 22 h 30"/>
                <a:gd name="T62" fmla="*/ 35 w 35"/>
                <a:gd name="T63" fmla="*/ 23 h 30"/>
                <a:gd name="T64" fmla="*/ 35 w 35"/>
                <a:gd name="T65" fmla="*/ 23 h 30"/>
                <a:gd name="T66" fmla="*/ 29 w 35"/>
                <a:gd name="T67" fmla="*/ 23 h 30"/>
                <a:gd name="T68" fmla="*/ 26 w 35"/>
                <a:gd name="T69" fmla="*/ 23 h 30"/>
                <a:gd name="T70" fmla="*/ 25 w 35"/>
                <a:gd name="T71" fmla="*/ 24 h 30"/>
                <a:gd name="T72" fmla="*/ 21 w 35"/>
                <a:gd name="T73" fmla="*/ 26 h 30"/>
                <a:gd name="T74" fmla="*/ 21 w 35"/>
                <a:gd name="T75" fmla="*/ 28 h 30"/>
                <a:gd name="T76" fmla="*/ 19 w 35"/>
                <a:gd name="T77" fmla="*/ 28 h 30"/>
                <a:gd name="T78" fmla="*/ 17 w 35"/>
                <a:gd name="T79" fmla="*/ 30 h 30"/>
                <a:gd name="T80" fmla="*/ 14 w 35"/>
                <a:gd name="T81" fmla="*/ 30 h 30"/>
                <a:gd name="T82" fmla="*/ 14 w 35"/>
                <a:gd name="T83" fmla="*/ 30 h 30"/>
                <a:gd name="T84" fmla="*/ 9 w 35"/>
                <a:gd name="T85" fmla="*/ 28 h 30"/>
                <a:gd name="T86" fmla="*/ 11 w 35"/>
                <a:gd name="T87" fmla="*/ 26 h 30"/>
                <a:gd name="T88" fmla="*/ 11 w 35"/>
                <a:gd name="T89" fmla="*/ 23 h 30"/>
                <a:gd name="T90" fmla="*/ 10 w 35"/>
                <a:gd name="T91" fmla="*/ 17 h 30"/>
                <a:gd name="T92" fmla="*/ 8 w 35"/>
                <a:gd name="T93" fmla="*/ 16 h 30"/>
                <a:gd name="T94" fmla="*/ 6 w 35"/>
                <a:gd name="T95" fmla="*/ 16 h 30"/>
                <a:gd name="T96" fmla="*/ 4 w 35"/>
                <a:gd name="T97" fmla="*/ 15 h 30"/>
                <a:gd name="T98" fmla="*/ 0 w 35"/>
                <a:gd name="T99" fmla="*/ 14 h 30"/>
                <a:gd name="T100" fmla="*/ 0 w 35"/>
                <a:gd name="T101" fmla="*/ 1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5" h="30">
                  <a:moveTo>
                    <a:pt x="15" y="20"/>
                  </a:moveTo>
                  <a:cubicBezTo>
                    <a:pt x="15" y="22"/>
                    <a:pt x="16" y="22"/>
                    <a:pt x="16" y="24"/>
                  </a:cubicBezTo>
                  <a:cubicBezTo>
                    <a:pt x="18" y="24"/>
                    <a:pt x="18" y="23"/>
                    <a:pt x="18" y="23"/>
                  </a:cubicBezTo>
                  <a:cubicBezTo>
                    <a:pt x="19" y="23"/>
                    <a:pt x="20" y="24"/>
                    <a:pt x="20" y="24"/>
                  </a:cubicBezTo>
                  <a:cubicBezTo>
                    <a:pt x="20" y="24"/>
                    <a:pt x="20" y="24"/>
                    <a:pt x="20" y="24"/>
                  </a:cubicBezTo>
                  <a:cubicBezTo>
                    <a:pt x="20" y="24"/>
                    <a:pt x="21" y="23"/>
                    <a:pt x="21" y="22"/>
                  </a:cubicBezTo>
                  <a:cubicBezTo>
                    <a:pt x="20" y="21"/>
                    <a:pt x="18" y="20"/>
                    <a:pt x="16" y="20"/>
                  </a:cubicBezTo>
                  <a:cubicBezTo>
                    <a:pt x="15" y="20"/>
                    <a:pt x="15" y="20"/>
                    <a:pt x="15" y="20"/>
                  </a:cubicBezTo>
                  <a:close/>
                  <a:moveTo>
                    <a:pt x="14" y="7"/>
                  </a:moveTo>
                  <a:cubicBezTo>
                    <a:pt x="14" y="10"/>
                    <a:pt x="12" y="12"/>
                    <a:pt x="16" y="13"/>
                  </a:cubicBezTo>
                  <a:cubicBezTo>
                    <a:pt x="17" y="13"/>
                    <a:pt x="17" y="13"/>
                    <a:pt x="18" y="13"/>
                  </a:cubicBezTo>
                  <a:cubicBezTo>
                    <a:pt x="18" y="13"/>
                    <a:pt x="18" y="13"/>
                    <a:pt x="18" y="13"/>
                  </a:cubicBezTo>
                  <a:cubicBezTo>
                    <a:pt x="16" y="11"/>
                    <a:pt x="16" y="8"/>
                    <a:pt x="14" y="6"/>
                  </a:cubicBezTo>
                  <a:cubicBezTo>
                    <a:pt x="14" y="6"/>
                    <a:pt x="14" y="6"/>
                    <a:pt x="14" y="6"/>
                  </a:cubicBezTo>
                  <a:cubicBezTo>
                    <a:pt x="14" y="6"/>
                    <a:pt x="14" y="6"/>
                    <a:pt x="14" y="7"/>
                  </a:cubicBezTo>
                  <a:close/>
                  <a:moveTo>
                    <a:pt x="0" y="14"/>
                  </a:moveTo>
                  <a:cubicBezTo>
                    <a:pt x="1" y="13"/>
                    <a:pt x="5" y="9"/>
                    <a:pt x="6" y="9"/>
                  </a:cubicBezTo>
                  <a:cubicBezTo>
                    <a:pt x="8" y="9"/>
                    <a:pt x="9" y="10"/>
                    <a:pt x="11" y="10"/>
                  </a:cubicBezTo>
                  <a:cubicBezTo>
                    <a:pt x="12" y="8"/>
                    <a:pt x="12" y="6"/>
                    <a:pt x="12" y="3"/>
                  </a:cubicBezTo>
                  <a:cubicBezTo>
                    <a:pt x="12" y="2"/>
                    <a:pt x="14" y="0"/>
                    <a:pt x="15" y="0"/>
                  </a:cubicBezTo>
                  <a:cubicBezTo>
                    <a:pt x="16" y="2"/>
                    <a:pt x="17" y="4"/>
                    <a:pt x="18" y="6"/>
                  </a:cubicBezTo>
                  <a:cubicBezTo>
                    <a:pt x="18" y="7"/>
                    <a:pt x="18" y="9"/>
                    <a:pt x="20" y="10"/>
                  </a:cubicBezTo>
                  <a:cubicBezTo>
                    <a:pt x="20" y="10"/>
                    <a:pt x="20" y="10"/>
                    <a:pt x="20" y="9"/>
                  </a:cubicBezTo>
                  <a:cubicBezTo>
                    <a:pt x="21" y="9"/>
                    <a:pt x="21" y="6"/>
                    <a:pt x="22" y="5"/>
                  </a:cubicBezTo>
                  <a:cubicBezTo>
                    <a:pt x="22" y="5"/>
                    <a:pt x="23" y="5"/>
                    <a:pt x="24" y="5"/>
                  </a:cubicBezTo>
                  <a:cubicBezTo>
                    <a:pt x="25" y="6"/>
                    <a:pt x="24" y="8"/>
                    <a:pt x="24" y="9"/>
                  </a:cubicBezTo>
                  <a:cubicBezTo>
                    <a:pt x="24" y="11"/>
                    <a:pt x="25" y="12"/>
                    <a:pt x="25" y="14"/>
                  </a:cubicBezTo>
                  <a:cubicBezTo>
                    <a:pt x="26" y="15"/>
                    <a:pt x="25" y="15"/>
                    <a:pt x="25" y="16"/>
                  </a:cubicBezTo>
                  <a:cubicBezTo>
                    <a:pt x="26" y="18"/>
                    <a:pt x="29" y="17"/>
                    <a:pt x="30" y="18"/>
                  </a:cubicBezTo>
                  <a:cubicBezTo>
                    <a:pt x="31" y="19"/>
                    <a:pt x="31" y="20"/>
                    <a:pt x="31" y="20"/>
                  </a:cubicBezTo>
                  <a:cubicBezTo>
                    <a:pt x="32" y="21"/>
                    <a:pt x="33" y="21"/>
                    <a:pt x="34" y="22"/>
                  </a:cubicBezTo>
                  <a:cubicBezTo>
                    <a:pt x="34" y="22"/>
                    <a:pt x="35" y="22"/>
                    <a:pt x="35" y="23"/>
                  </a:cubicBezTo>
                  <a:cubicBezTo>
                    <a:pt x="35" y="23"/>
                    <a:pt x="35" y="23"/>
                    <a:pt x="35" y="23"/>
                  </a:cubicBezTo>
                  <a:cubicBezTo>
                    <a:pt x="33" y="22"/>
                    <a:pt x="31" y="23"/>
                    <a:pt x="29" y="23"/>
                  </a:cubicBezTo>
                  <a:cubicBezTo>
                    <a:pt x="28" y="23"/>
                    <a:pt x="27" y="22"/>
                    <a:pt x="26" y="23"/>
                  </a:cubicBezTo>
                  <a:cubicBezTo>
                    <a:pt x="26" y="23"/>
                    <a:pt x="25" y="24"/>
                    <a:pt x="25" y="24"/>
                  </a:cubicBezTo>
                  <a:cubicBezTo>
                    <a:pt x="24" y="25"/>
                    <a:pt x="22" y="24"/>
                    <a:pt x="21" y="26"/>
                  </a:cubicBezTo>
                  <a:cubicBezTo>
                    <a:pt x="21" y="26"/>
                    <a:pt x="21" y="27"/>
                    <a:pt x="21" y="28"/>
                  </a:cubicBezTo>
                  <a:cubicBezTo>
                    <a:pt x="20" y="28"/>
                    <a:pt x="20" y="28"/>
                    <a:pt x="19" y="28"/>
                  </a:cubicBezTo>
                  <a:cubicBezTo>
                    <a:pt x="18" y="28"/>
                    <a:pt x="18" y="29"/>
                    <a:pt x="17" y="30"/>
                  </a:cubicBezTo>
                  <a:cubicBezTo>
                    <a:pt x="16" y="30"/>
                    <a:pt x="15" y="28"/>
                    <a:pt x="14" y="30"/>
                  </a:cubicBezTo>
                  <a:cubicBezTo>
                    <a:pt x="14" y="30"/>
                    <a:pt x="14" y="30"/>
                    <a:pt x="14" y="30"/>
                  </a:cubicBezTo>
                  <a:cubicBezTo>
                    <a:pt x="13" y="28"/>
                    <a:pt x="11" y="28"/>
                    <a:pt x="9" y="28"/>
                  </a:cubicBezTo>
                  <a:cubicBezTo>
                    <a:pt x="10" y="26"/>
                    <a:pt x="11" y="26"/>
                    <a:pt x="11" y="26"/>
                  </a:cubicBezTo>
                  <a:cubicBezTo>
                    <a:pt x="12" y="25"/>
                    <a:pt x="11" y="24"/>
                    <a:pt x="11" y="23"/>
                  </a:cubicBezTo>
                  <a:cubicBezTo>
                    <a:pt x="10" y="21"/>
                    <a:pt x="10" y="19"/>
                    <a:pt x="10" y="17"/>
                  </a:cubicBezTo>
                  <a:cubicBezTo>
                    <a:pt x="9" y="17"/>
                    <a:pt x="9" y="17"/>
                    <a:pt x="8" y="16"/>
                  </a:cubicBezTo>
                  <a:cubicBezTo>
                    <a:pt x="7" y="16"/>
                    <a:pt x="6" y="16"/>
                    <a:pt x="6" y="16"/>
                  </a:cubicBezTo>
                  <a:cubicBezTo>
                    <a:pt x="5" y="16"/>
                    <a:pt x="4" y="15"/>
                    <a:pt x="4" y="15"/>
                  </a:cubicBezTo>
                  <a:cubicBezTo>
                    <a:pt x="2" y="14"/>
                    <a:pt x="1" y="15"/>
                    <a:pt x="0" y="14"/>
                  </a:cubicBezTo>
                  <a:cubicBezTo>
                    <a:pt x="0" y="14"/>
                    <a:pt x="0" y="14"/>
                    <a:pt x="0"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 name="Freeform 51"/>
            <p:cNvSpPr>
              <a:spLocks noEditPoints="1"/>
            </p:cNvSpPr>
            <p:nvPr userDrawn="1"/>
          </p:nvSpPr>
          <p:spPr bwMode="auto">
            <a:xfrm>
              <a:off x="8791638" y="4653266"/>
              <a:ext cx="50800" cy="55563"/>
            </a:xfrm>
            <a:custGeom>
              <a:avLst/>
              <a:gdLst>
                <a:gd name="T0" fmla="*/ 20 w 34"/>
                <a:gd name="T1" fmla="*/ 18 h 37"/>
                <a:gd name="T2" fmla="*/ 22 w 34"/>
                <a:gd name="T3" fmla="*/ 19 h 37"/>
                <a:gd name="T4" fmla="*/ 20 w 34"/>
                <a:gd name="T5" fmla="*/ 17 h 37"/>
                <a:gd name="T6" fmla="*/ 14 w 34"/>
                <a:gd name="T7" fmla="*/ 22 h 37"/>
                <a:gd name="T8" fmla="*/ 14 w 34"/>
                <a:gd name="T9" fmla="*/ 24 h 37"/>
                <a:gd name="T10" fmla="*/ 15 w 34"/>
                <a:gd name="T11" fmla="*/ 22 h 37"/>
                <a:gd name="T12" fmla="*/ 14 w 34"/>
                <a:gd name="T13" fmla="*/ 22 h 37"/>
                <a:gd name="T14" fmla="*/ 16 w 34"/>
                <a:gd name="T15" fmla="*/ 20 h 37"/>
                <a:gd name="T16" fmla="*/ 16 w 34"/>
                <a:gd name="T17" fmla="*/ 20 h 37"/>
                <a:gd name="T18" fmla="*/ 16 w 34"/>
                <a:gd name="T19" fmla="*/ 19 h 37"/>
                <a:gd name="T20" fmla="*/ 10 w 34"/>
                <a:gd name="T21" fmla="*/ 5 h 37"/>
                <a:gd name="T22" fmla="*/ 6 w 34"/>
                <a:gd name="T23" fmla="*/ 17 h 37"/>
                <a:gd name="T24" fmla="*/ 8 w 34"/>
                <a:gd name="T25" fmla="*/ 20 h 37"/>
                <a:gd name="T26" fmla="*/ 15 w 34"/>
                <a:gd name="T27" fmla="*/ 16 h 37"/>
                <a:gd name="T28" fmla="*/ 20 w 34"/>
                <a:gd name="T29" fmla="*/ 14 h 37"/>
                <a:gd name="T30" fmla="*/ 25 w 34"/>
                <a:gd name="T31" fmla="*/ 15 h 37"/>
                <a:gd name="T32" fmla="*/ 23 w 34"/>
                <a:gd name="T33" fmla="*/ 27 h 37"/>
                <a:gd name="T34" fmla="*/ 18 w 34"/>
                <a:gd name="T35" fmla="*/ 27 h 37"/>
                <a:gd name="T36" fmla="*/ 17 w 34"/>
                <a:gd name="T37" fmla="*/ 24 h 37"/>
                <a:gd name="T38" fmla="*/ 13 w 34"/>
                <a:gd name="T39" fmla="*/ 25 h 37"/>
                <a:gd name="T40" fmla="*/ 12 w 34"/>
                <a:gd name="T41" fmla="*/ 17 h 37"/>
                <a:gd name="T42" fmla="*/ 10 w 34"/>
                <a:gd name="T43" fmla="*/ 22 h 37"/>
                <a:gd name="T44" fmla="*/ 17 w 34"/>
                <a:gd name="T45" fmla="*/ 32 h 37"/>
                <a:gd name="T46" fmla="*/ 20 w 34"/>
                <a:gd name="T47" fmla="*/ 33 h 37"/>
                <a:gd name="T48" fmla="*/ 24 w 34"/>
                <a:gd name="T49" fmla="*/ 29 h 37"/>
                <a:gd name="T50" fmla="*/ 23 w 34"/>
                <a:gd name="T51" fmla="*/ 28 h 37"/>
                <a:gd name="T52" fmla="*/ 26 w 34"/>
                <a:gd name="T53" fmla="*/ 25 h 37"/>
                <a:gd name="T54" fmla="*/ 21 w 34"/>
                <a:gd name="T55" fmla="*/ 10 h 37"/>
                <a:gd name="T56" fmla="*/ 17 w 34"/>
                <a:gd name="T57" fmla="*/ 6 h 37"/>
                <a:gd name="T58" fmla="*/ 10 w 34"/>
                <a:gd name="T59" fmla="*/ 5 h 37"/>
                <a:gd name="T60" fmla="*/ 12 w 34"/>
                <a:gd name="T61" fmla="*/ 1 h 37"/>
                <a:gd name="T62" fmla="*/ 27 w 34"/>
                <a:gd name="T63" fmla="*/ 12 h 37"/>
                <a:gd name="T64" fmla="*/ 31 w 34"/>
                <a:gd name="T65" fmla="*/ 27 h 37"/>
                <a:gd name="T66" fmla="*/ 26 w 34"/>
                <a:gd name="T67" fmla="*/ 30 h 37"/>
                <a:gd name="T68" fmla="*/ 20 w 34"/>
                <a:gd name="T69" fmla="*/ 35 h 37"/>
                <a:gd name="T70" fmla="*/ 19 w 34"/>
                <a:gd name="T71" fmla="*/ 37 h 37"/>
                <a:gd name="T72" fmla="*/ 14 w 34"/>
                <a:gd name="T73" fmla="*/ 35 h 37"/>
                <a:gd name="T74" fmla="*/ 8 w 34"/>
                <a:gd name="T75" fmla="*/ 27 h 37"/>
                <a:gd name="T76" fmla="*/ 3 w 34"/>
                <a:gd name="T77" fmla="*/ 23 h 37"/>
                <a:gd name="T78" fmla="*/ 4 w 34"/>
                <a:gd name="T79" fmla="*/ 8 h 37"/>
                <a:gd name="T80" fmla="*/ 5 w 34"/>
                <a:gd name="T81" fmla="*/ 5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 h="37">
                  <a:moveTo>
                    <a:pt x="20" y="17"/>
                  </a:moveTo>
                  <a:cubicBezTo>
                    <a:pt x="20" y="17"/>
                    <a:pt x="20" y="18"/>
                    <a:pt x="20" y="18"/>
                  </a:cubicBezTo>
                  <a:cubicBezTo>
                    <a:pt x="20" y="18"/>
                    <a:pt x="21" y="19"/>
                    <a:pt x="22" y="19"/>
                  </a:cubicBezTo>
                  <a:cubicBezTo>
                    <a:pt x="22" y="19"/>
                    <a:pt x="22" y="19"/>
                    <a:pt x="22" y="19"/>
                  </a:cubicBezTo>
                  <a:cubicBezTo>
                    <a:pt x="22" y="18"/>
                    <a:pt x="22" y="18"/>
                    <a:pt x="22" y="18"/>
                  </a:cubicBezTo>
                  <a:cubicBezTo>
                    <a:pt x="21" y="17"/>
                    <a:pt x="21" y="17"/>
                    <a:pt x="20" y="17"/>
                  </a:cubicBezTo>
                  <a:cubicBezTo>
                    <a:pt x="20" y="17"/>
                    <a:pt x="20" y="17"/>
                    <a:pt x="20" y="17"/>
                  </a:cubicBezTo>
                  <a:close/>
                  <a:moveTo>
                    <a:pt x="14" y="22"/>
                  </a:moveTo>
                  <a:cubicBezTo>
                    <a:pt x="14" y="23"/>
                    <a:pt x="14" y="23"/>
                    <a:pt x="14" y="24"/>
                  </a:cubicBezTo>
                  <a:cubicBezTo>
                    <a:pt x="14" y="24"/>
                    <a:pt x="14" y="24"/>
                    <a:pt x="14" y="24"/>
                  </a:cubicBezTo>
                  <a:cubicBezTo>
                    <a:pt x="14" y="24"/>
                    <a:pt x="14" y="24"/>
                    <a:pt x="14" y="24"/>
                  </a:cubicBezTo>
                  <a:cubicBezTo>
                    <a:pt x="15" y="23"/>
                    <a:pt x="14" y="23"/>
                    <a:pt x="15" y="22"/>
                  </a:cubicBezTo>
                  <a:cubicBezTo>
                    <a:pt x="15" y="22"/>
                    <a:pt x="14" y="22"/>
                    <a:pt x="14" y="22"/>
                  </a:cubicBezTo>
                  <a:cubicBezTo>
                    <a:pt x="14" y="22"/>
                    <a:pt x="14" y="22"/>
                    <a:pt x="14" y="22"/>
                  </a:cubicBezTo>
                  <a:close/>
                  <a:moveTo>
                    <a:pt x="16" y="19"/>
                  </a:moveTo>
                  <a:cubicBezTo>
                    <a:pt x="16" y="19"/>
                    <a:pt x="16" y="19"/>
                    <a:pt x="16" y="20"/>
                  </a:cubicBezTo>
                  <a:cubicBezTo>
                    <a:pt x="16" y="20"/>
                    <a:pt x="16" y="20"/>
                    <a:pt x="16" y="20"/>
                  </a:cubicBezTo>
                  <a:cubicBezTo>
                    <a:pt x="16" y="20"/>
                    <a:pt x="16" y="20"/>
                    <a:pt x="16" y="20"/>
                  </a:cubicBezTo>
                  <a:cubicBezTo>
                    <a:pt x="16" y="19"/>
                    <a:pt x="16" y="19"/>
                    <a:pt x="16" y="19"/>
                  </a:cubicBezTo>
                  <a:cubicBezTo>
                    <a:pt x="16" y="19"/>
                    <a:pt x="16" y="19"/>
                    <a:pt x="16" y="19"/>
                  </a:cubicBezTo>
                  <a:cubicBezTo>
                    <a:pt x="16" y="19"/>
                    <a:pt x="16" y="19"/>
                    <a:pt x="16" y="19"/>
                  </a:cubicBezTo>
                  <a:close/>
                  <a:moveTo>
                    <a:pt x="10" y="5"/>
                  </a:moveTo>
                  <a:cubicBezTo>
                    <a:pt x="9" y="6"/>
                    <a:pt x="8" y="7"/>
                    <a:pt x="7" y="8"/>
                  </a:cubicBezTo>
                  <a:cubicBezTo>
                    <a:pt x="5" y="11"/>
                    <a:pt x="6" y="14"/>
                    <a:pt x="6" y="17"/>
                  </a:cubicBezTo>
                  <a:cubicBezTo>
                    <a:pt x="6" y="18"/>
                    <a:pt x="7" y="20"/>
                    <a:pt x="8" y="20"/>
                  </a:cubicBezTo>
                  <a:cubicBezTo>
                    <a:pt x="8" y="20"/>
                    <a:pt x="8" y="20"/>
                    <a:pt x="8" y="20"/>
                  </a:cubicBezTo>
                  <a:cubicBezTo>
                    <a:pt x="9" y="19"/>
                    <a:pt x="8" y="12"/>
                    <a:pt x="12" y="12"/>
                  </a:cubicBezTo>
                  <a:cubicBezTo>
                    <a:pt x="13" y="12"/>
                    <a:pt x="14" y="15"/>
                    <a:pt x="15" y="16"/>
                  </a:cubicBezTo>
                  <a:cubicBezTo>
                    <a:pt x="16" y="16"/>
                    <a:pt x="18" y="16"/>
                    <a:pt x="19" y="15"/>
                  </a:cubicBezTo>
                  <a:cubicBezTo>
                    <a:pt x="19" y="15"/>
                    <a:pt x="19" y="15"/>
                    <a:pt x="20" y="14"/>
                  </a:cubicBezTo>
                  <a:cubicBezTo>
                    <a:pt x="21" y="14"/>
                    <a:pt x="22" y="13"/>
                    <a:pt x="24" y="13"/>
                  </a:cubicBezTo>
                  <a:cubicBezTo>
                    <a:pt x="24" y="14"/>
                    <a:pt x="24" y="14"/>
                    <a:pt x="25" y="15"/>
                  </a:cubicBezTo>
                  <a:cubicBezTo>
                    <a:pt x="25" y="16"/>
                    <a:pt x="24" y="17"/>
                    <a:pt x="24" y="18"/>
                  </a:cubicBezTo>
                  <a:cubicBezTo>
                    <a:pt x="24" y="21"/>
                    <a:pt x="24" y="24"/>
                    <a:pt x="23" y="27"/>
                  </a:cubicBezTo>
                  <a:cubicBezTo>
                    <a:pt x="22" y="27"/>
                    <a:pt x="22" y="28"/>
                    <a:pt x="21" y="29"/>
                  </a:cubicBezTo>
                  <a:cubicBezTo>
                    <a:pt x="20" y="28"/>
                    <a:pt x="19" y="28"/>
                    <a:pt x="18" y="27"/>
                  </a:cubicBezTo>
                  <a:cubicBezTo>
                    <a:pt x="18" y="26"/>
                    <a:pt x="18" y="25"/>
                    <a:pt x="18" y="25"/>
                  </a:cubicBezTo>
                  <a:cubicBezTo>
                    <a:pt x="18" y="25"/>
                    <a:pt x="17" y="25"/>
                    <a:pt x="17" y="24"/>
                  </a:cubicBezTo>
                  <a:cubicBezTo>
                    <a:pt x="17" y="24"/>
                    <a:pt x="17" y="25"/>
                    <a:pt x="16" y="25"/>
                  </a:cubicBezTo>
                  <a:cubicBezTo>
                    <a:pt x="15" y="25"/>
                    <a:pt x="14" y="26"/>
                    <a:pt x="13" y="25"/>
                  </a:cubicBezTo>
                  <a:cubicBezTo>
                    <a:pt x="13" y="25"/>
                    <a:pt x="12" y="24"/>
                    <a:pt x="12" y="24"/>
                  </a:cubicBezTo>
                  <a:cubicBezTo>
                    <a:pt x="12" y="23"/>
                    <a:pt x="15" y="17"/>
                    <a:pt x="12" y="17"/>
                  </a:cubicBezTo>
                  <a:cubicBezTo>
                    <a:pt x="12" y="17"/>
                    <a:pt x="12" y="17"/>
                    <a:pt x="12" y="17"/>
                  </a:cubicBezTo>
                  <a:cubicBezTo>
                    <a:pt x="12" y="18"/>
                    <a:pt x="10" y="21"/>
                    <a:pt x="10" y="22"/>
                  </a:cubicBezTo>
                  <a:cubicBezTo>
                    <a:pt x="10" y="23"/>
                    <a:pt x="11" y="23"/>
                    <a:pt x="11" y="25"/>
                  </a:cubicBezTo>
                  <a:cubicBezTo>
                    <a:pt x="12" y="27"/>
                    <a:pt x="15" y="30"/>
                    <a:pt x="17" y="32"/>
                  </a:cubicBezTo>
                  <a:cubicBezTo>
                    <a:pt x="18" y="33"/>
                    <a:pt x="18" y="33"/>
                    <a:pt x="18" y="33"/>
                  </a:cubicBezTo>
                  <a:cubicBezTo>
                    <a:pt x="19" y="33"/>
                    <a:pt x="20" y="33"/>
                    <a:pt x="20" y="33"/>
                  </a:cubicBezTo>
                  <a:cubicBezTo>
                    <a:pt x="21" y="33"/>
                    <a:pt x="23" y="29"/>
                    <a:pt x="24" y="29"/>
                  </a:cubicBezTo>
                  <a:cubicBezTo>
                    <a:pt x="24" y="29"/>
                    <a:pt x="24" y="29"/>
                    <a:pt x="24" y="29"/>
                  </a:cubicBezTo>
                  <a:cubicBezTo>
                    <a:pt x="24" y="29"/>
                    <a:pt x="24" y="29"/>
                    <a:pt x="23" y="28"/>
                  </a:cubicBezTo>
                  <a:cubicBezTo>
                    <a:pt x="23" y="28"/>
                    <a:pt x="23" y="28"/>
                    <a:pt x="23" y="28"/>
                  </a:cubicBezTo>
                  <a:cubicBezTo>
                    <a:pt x="24" y="27"/>
                    <a:pt x="25" y="28"/>
                    <a:pt x="26" y="27"/>
                  </a:cubicBezTo>
                  <a:cubicBezTo>
                    <a:pt x="26" y="26"/>
                    <a:pt x="26" y="25"/>
                    <a:pt x="26" y="25"/>
                  </a:cubicBezTo>
                  <a:cubicBezTo>
                    <a:pt x="27" y="24"/>
                    <a:pt x="29" y="24"/>
                    <a:pt x="30" y="23"/>
                  </a:cubicBezTo>
                  <a:cubicBezTo>
                    <a:pt x="31" y="19"/>
                    <a:pt x="25" y="12"/>
                    <a:pt x="21" y="10"/>
                  </a:cubicBezTo>
                  <a:cubicBezTo>
                    <a:pt x="21" y="9"/>
                    <a:pt x="20" y="8"/>
                    <a:pt x="19" y="7"/>
                  </a:cubicBezTo>
                  <a:cubicBezTo>
                    <a:pt x="18" y="7"/>
                    <a:pt x="18" y="7"/>
                    <a:pt x="17" y="6"/>
                  </a:cubicBezTo>
                  <a:cubicBezTo>
                    <a:pt x="15" y="5"/>
                    <a:pt x="14" y="3"/>
                    <a:pt x="12" y="3"/>
                  </a:cubicBezTo>
                  <a:cubicBezTo>
                    <a:pt x="11" y="3"/>
                    <a:pt x="10" y="4"/>
                    <a:pt x="10" y="5"/>
                  </a:cubicBezTo>
                  <a:close/>
                  <a:moveTo>
                    <a:pt x="7" y="5"/>
                  </a:moveTo>
                  <a:cubicBezTo>
                    <a:pt x="9" y="3"/>
                    <a:pt x="10" y="1"/>
                    <a:pt x="12" y="1"/>
                  </a:cubicBezTo>
                  <a:cubicBezTo>
                    <a:pt x="16" y="0"/>
                    <a:pt x="20" y="5"/>
                    <a:pt x="24" y="9"/>
                  </a:cubicBezTo>
                  <a:cubicBezTo>
                    <a:pt x="25" y="10"/>
                    <a:pt x="26" y="11"/>
                    <a:pt x="27" y="12"/>
                  </a:cubicBezTo>
                  <a:cubicBezTo>
                    <a:pt x="29" y="15"/>
                    <a:pt x="33" y="17"/>
                    <a:pt x="34" y="20"/>
                  </a:cubicBezTo>
                  <a:cubicBezTo>
                    <a:pt x="34" y="21"/>
                    <a:pt x="33" y="27"/>
                    <a:pt x="31" y="27"/>
                  </a:cubicBezTo>
                  <a:cubicBezTo>
                    <a:pt x="30" y="28"/>
                    <a:pt x="27" y="27"/>
                    <a:pt x="26" y="29"/>
                  </a:cubicBezTo>
                  <a:cubicBezTo>
                    <a:pt x="26" y="29"/>
                    <a:pt x="26" y="30"/>
                    <a:pt x="26" y="30"/>
                  </a:cubicBezTo>
                  <a:cubicBezTo>
                    <a:pt x="26" y="31"/>
                    <a:pt x="23" y="34"/>
                    <a:pt x="22" y="35"/>
                  </a:cubicBezTo>
                  <a:cubicBezTo>
                    <a:pt x="21" y="35"/>
                    <a:pt x="20" y="35"/>
                    <a:pt x="20" y="35"/>
                  </a:cubicBezTo>
                  <a:cubicBezTo>
                    <a:pt x="19" y="36"/>
                    <a:pt x="20" y="37"/>
                    <a:pt x="19" y="37"/>
                  </a:cubicBezTo>
                  <a:cubicBezTo>
                    <a:pt x="19" y="37"/>
                    <a:pt x="19" y="37"/>
                    <a:pt x="19" y="37"/>
                  </a:cubicBezTo>
                  <a:cubicBezTo>
                    <a:pt x="18" y="37"/>
                    <a:pt x="17" y="37"/>
                    <a:pt x="16" y="37"/>
                  </a:cubicBezTo>
                  <a:cubicBezTo>
                    <a:pt x="16" y="37"/>
                    <a:pt x="14" y="35"/>
                    <a:pt x="14" y="35"/>
                  </a:cubicBezTo>
                  <a:cubicBezTo>
                    <a:pt x="14" y="33"/>
                    <a:pt x="12" y="31"/>
                    <a:pt x="11" y="29"/>
                  </a:cubicBezTo>
                  <a:cubicBezTo>
                    <a:pt x="10" y="28"/>
                    <a:pt x="8" y="27"/>
                    <a:pt x="8" y="27"/>
                  </a:cubicBezTo>
                  <a:cubicBezTo>
                    <a:pt x="7" y="26"/>
                    <a:pt x="6" y="25"/>
                    <a:pt x="5" y="25"/>
                  </a:cubicBezTo>
                  <a:cubicBezTo>
                    <a:pt x="5" y="24"/>
                    <a:pt x="4" y="23"/>
                    <a:pt x="3" y="23"/>
                  </a:cubicBezTo>
                  <a:cubicBezTo>
                    <a:pt x="0" y="18"/>
                    <a:pt x="1" y="17"/>
                    <a:pt x="2" y="12"/>
                  </a:cubicBezTo>
                  <a:cubicBezTo>
                    <a:pt x="2" y="11"/>
                    <a:pt x="3" y="9"/>
                    <a:pt x="4" y="8"/>
                  </a:cubicBezTo>
                  <a:cubicBezTo>
                    <a:pt x="4" y="8"/>
                    <a:pt x="4" y="8"/>
                    <a:pt x="4" y="8"/>
                  </a:cubicBezTo>
                  <a:cubicBezTo>
                    <a:pt x="4" y="7"/>
                    <a:pt x="5" y="6"/>
                    <a:pt x="5" y="5"/>
                  </a:cubicBezTo>
                  <a:cubicBezTo>
                    <a:pt x="6" y="5"/>
                    <a:pt x="7" y="5"/>
                    <a:pt x="7"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 name="Freeform 52"/>
            <p:cNvSpPr>
              <a:spLocks noEditPoints="1"/>
            </p:cNvSpPr>
            <p:nvPr userDrawn="1"/>
          </p:nvSpPr>
          <p:spPr bwMode="auto">
            <a:xfrm>
              <a:off x="8847200" y="4611991"/>
              <a:ext cx="46038" cy="58738"/>
            </a:xfrm>
            <a:custGeom>
              <a:avLst/>
              <a:gdLst>
                <a:gd name="T0" fmla="*/ 8 w 31"/>
                <a:gd name="T1" fmla="*/ 31 h 39"/>
                <a:gd name="T2" fmla="*/ 9 w 31"/>
                <a:gd name="T3" fmla="*/ 30 h 39"/>
                <a:gd name="T4" fmla="*/ 8 w 31"/>
                <a:gd name="T5" fmla="*/ 26 h 39"/>
                <a:gd name="T6" fmla="*/ 18 w 31"/>
                <a:gd name="T7" fmla="*/ 18 h 39"/>
                <a:gd name="T8" fmla="*/ 18 w 31"/>
                <a:gd name="T9" fmla="*/ 21 h 39"/>
                <a:gd name="T10" fmla="*/ 19 w 31"/>
                <a:gd name="T11" fmla="*/ 18 h 39"/>
                <a:gd name="T12" fmla="*/ 7 w 31"/>
                <a:gd name="T13" fmla="*/ 22 h 39"/>
                <a:gd name="T14" fmla="*/ 6 w 31"/>
                <a:gd name="T15" fmla="*/ 23 h 39"/>
                <a:gd name="T16" fmla="*/ 7 w 31"/>
                <a:gd name="T17" fmla="*/ 22 h 39"/>
                <a:gd name="T18" fmla="*/ 7 w 31"/>
                <a:gd name="T19" fmla="*/ 22 h 39"/>
                <a:gd name="T20" fmla="*/ 23 w 31"/>
                <a:gd name="T21" fmla="*/ 12 h 39"/>
                <a:gd name="T22" fmla="*/ 23 w 31"/>
                <a:gd name="T23" fmla="*/ 12 h 39"/>
                <a:gd name="T24" fmla="*/ 23 w 31"/>
                <a:gd name="T25" fmla="*/ 11 h 39"/>
                <a:gd name="T26" fmla="*/ 10 w 31"/>
                <a:gd name="T27" fmla="*/ 19 h 39"/>
                <a:gd name="T28" fmla="*/ 10 w 31"/>
                <a:gd name="T29" fmla="*/ 23 h 39"/>
                <a:gd name="T30" fmla="*/ 10 w 31"/>
                <a:gd name="T31" fmla="*/ 19 h 39"/>
                <a:gd name="T32" fmla="*/ 15 w 31"/>
                <a:gd name="T33" fmla="*/ 13 h 39"/>
                <a:gd name="T34" fmla="*/ 16 w 31"/>
                <a:gd name="T35" fmla="*/ 14 h 39"/>
                <a:gd name="T36" fmla="*/ 15 w 31"/>
                <a:gd name="T37" fmla="*/ 13 h 39"/>
                <a:gd name="T38" fmla="*/ 9 w 31"/>
                <a:gd name="T39" fmla="*/ 16 h 39"/>
                <a:gd name="T40" fmla="*/ 9 w 31"/>
                <a:gd name="T41" fmla="*/ 18 h 39"/>
                <a:gd name="T42" fmla="*/ 9 w 31"/>
                <a:gd name="T43" fmla="*/ 16 h 39"/>
                <a:gd name="T44" fmla="*/ 19 w 31"/>
                <a:gd name="T45" fmla="*/ 4 h 39"/>
                <a:gd name="T46" fmla="*/ 23 w 31"/>
                <a:gd name="T47" fmla="*/ 7 h 39"/>
                <a:gd name="T48" fmla="*/ 29 w 31"/>
                <a:gd name="T49" fmla="*/ 9 h 39"/>
                <a:gd name="T50" fmla="*/ 25 w 31"/>
                <a:gd name="T51" fmla="*/ 16 h 39"/>
                <a:gd name="T52" fmla="*/ 29 w 31"/>
                <a:gd name="T53" fmla="*/ 26 h 39"/>
                <a:gd name="T54" fmla="*/ 30 w 31"/>
                <a:gd name="T55" fmla="*/ 30 h 39"/>
                <a:gd name="T56" fmla="*/ 31 w 31"/>
                <a:gd name="T57" fmla="*/ 32 h 39"/>
                <a:gd name="T58" fmla="*/ 22 w 31"/>
                <a:gd name="T59" fmla="*/ 23 h 39"/>
                <a:gd name="T60" fmla="*/ 16 w 31"/>
                <a:gd name="T61" fmla="*/ 29 h 39"/>
                <a:gd name="T62" fmla="*/ 15 w 31"/>
                <a:gd name="T63" fmla="*/ 22 h 39"/>
                <a:gd name="T64" fmla="*/ 15 w 31"/>
                <a:gd name="T65" fmla="*/ 19 h 39"/>
                <a:gd name="T66" fmla="*/ 12 w 31"/>
                <a:gd name="T67" fmla="*/ 19 h 39"/>
                <a:gd name="T68" fmla="*/ 13 w 31"/>
                <a:gd name="T69" fmla="*/ 29 h 39"/>
                <a:gd name="T70" fmla="*/ 17 w 31"/>
                <a:gd name="T71" fmla="*/ 34 h 39"/>
                <a:gd name="T72" fmla="*/ 14 w 31"/>
                <a:gd name="T73" fmla="*/ 33 h 39"/>
                <a:gd name="T74" fmla="*/ 12 w 31"/>
                <a:gd name="T75" fmla="*/ 32 h 39"/>
                <a:gd name="T76" fmla="*/ 7 w 31"/>
                <a:gd name="T77" fmla="*/ 39 h 39"/>
                <a:gd name="T78" fmla="*/ 6 w 31"/>
                <a:gd name="T79" fmla="*/ 33 h 39"/>
                <a:gd name="T80" fmla="*/ 6 w 31"/>
                <a:gd name="T81" fmla="*/ 26 h 39"/>
                <a:gd name="T82" fmla="*/ 2 w 31"/>
                <a:gd name="T83" fmla="*/ 29 h 39"/>
                <a:gd name="T84" fmla="*/ 4 w 31"/>
                <a:gd name="T85" fmla="*/ 13 h 39"/>
                <a:gd name="T86" fmla="*/ 6 w 31"/>
                <a:gd name="T87" fmla="*/ 9 h 39"/>
                <a:gd name="T88" fmla="*/ 3 w 31"/>
                <a:gd name="T89" fmla="*/ 23 h 39"/>
                <a:gd name="T90" fmla="*/ 3 w 31"/>
                <a:gd name="T91" fmla="*/ 27 h 39"/>
                <a:gd name="T92" fmla="*/ 9 w 31"/>
                <a:gd name="T93" fmla="*/ 14 h 39"/>
                <a:gd name="T94" fmla="*/ 13 w 31"/>
                <a:gd name="T95" fmla="*/ 15 h 39"/>
                <a:gd name="T96" fmla="*/ 12 w 31"/>
                <a:gd name="T97" fmla="*/ 9 h 39"/>
                <a:gd name="T98" fmla="*/ 11 w 31"/>
                <a:gd name="T99" fmla="*/ 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1" h="39">
                  <a:moveTo>
                    <a:pt x="8" y="26"/>
                  </a:moveTo>
                  <a:cubicBezTo>
                    <a:pt x="8" y="27"/>
                    <a:pt x="8" y="30"/>
                    <a:pt x="8" y="31"/>
                  </a:cubicBezTo>
                  <a:cubicBezTo>
                    <a:pt x="8" y="31"/>
                    <a:pt x="8" y="31"/>
                    <a:pt x="8" y="31"/>
                  </a:cubicBezTo>
                  <a:cubicBezTo>
                    <a:pt x="8" y="31"/>
                    <a:pt x="9" y="31"/>
                    <a:pt x="9" y="30"/>
                  </a:cubicBezTo>
                  <a:cubicBezTo>
                    <a:pt x="9" y="29"/>
                    <a:pt x="11" y="27"/>
                    <a:pt x="9" y="26"/>
                  </a:cubicBezTo>
                  <a:cubicBezTo>
                    <a:pt x="9" y="26"/>
                    <a:pt x="9" y="26"/>
                    <a:pt x="8" y="26"/>
                  </a:cubicBezTo>
                  <a:cubicBezTo>
                    <a:pt x="9" y="26"/>
                    <a:pt x="8" y="26"/>
                    <a:pt x="8" y="26"/>
                  </a:cubicBezTo>
                  <a:close/>
                  <a:moveTo>
                    <a:pt x="18" y="18"/>
                  </a:moveTo>
                  <a:cubicBezTo>
                    <a:pt x="18" y="19"/>
                    <a:pt x="17" y="20"/>
                    <a:pt x="17" y="21"/>
                  </a:cubicBezTo>
                  <a:cubicBezTo>
                    <a:pt x="17" y="21"/>
                    <a:pt x="17" y="21"/>
                    <a:pt x="18" y="21"/>
                  </a:cubicBezTo>
                  <a:cubicBezTo>
                    <a:pt x="18" y="21"/>
                    <a:pt x="18" y="21"/>
                    <a:pt x="18" y="21"/>
                  </a:cubicBezTo>
                  <a:cubicBezTo>
                    <a:pt x="19" y="21"/>
                    <a:pt x="21" y="19"/>
                    <a:pt x="19" y="18"/>
                  </a:cubicBezTo>
                  <a:cubicBezTo>
                    <a:pt x="19" y="17"/>
                    <a:pt x="19" y="17"/>
                    <a:pt x="18" y="18"/>
                  </a:cubicBezTo>
                  <a:close/>
                  <a:moveTo>
                    <a:pt x="7" y="22"/>
                  </a:moveTo>
                  <a:cubicBezTo>
                    <a:pt x="7" y="22"/>
                    <a:pt x="7" y="23"/>
                    <a:pt x="6" y="23"/>
                  </a:cubicBezTo>
                  <a:cubicBezTo>
                    <a:pt x="6" y="23"/>
                    <a:pt x="6" y="23"/>
                    <a:pt x="6" y="23"/>
                  </a:cubicBezTo>
                  <a:cubicBezTo>
                    <a:pt x="7" y="23"/>
                    <a:pt x="7" y="23"/>
                    <a:pt x="7" y="23"/>
                  </a:cubicBezTo>
                  <a:cubicBezTo>
                    <a:pt x="7" y="22"/>
                    <a:pt x="7" y="22"/>
                    <a:pt x="7" y="22"/>
                  </a:cubicBezTo>
                  <a:cubicBezTo>
                    <a:pt x="7" y="22"/>
                    <a:pt x="7" y="22"/>
                    <a:pt x="7" y="22"/>
                  </a:cubicBezTo>
                  <a:cubicBezTo>
                    <a:pt x="7" y="22"/>
                    <a:pt x="7" y="22"/>
                    <a:pt x="7" y="22"/>
                  </a:cubicBezTo>
                  <a:close/>
                  <a:moveTo>
                    <a:pt x="23" y="11"/>
                  </a:moveTo>
                  <a:cubicBezTo>
                    <a:pt x="23" y="12"/>
                    <a:pt x="23" y="12"/>
                    <a:pt x="23" y="12"/>
                  </a:cubicBezTo>
                  <a:cubicBezTo>
                    <a:pt x="23" y="12"/>
                    <a:pt x="23" y="12"/>
                    <a:pt x="23" y="12"/>
                  </a:cubicBezTo>
                  <a:cubicBezTo>
                    <a:pt x="23" y="12"/>
                    <a:pt x="23" y="12"/>
                    <a:pt x="23" y="12"/>
                  </a:cubicBezTo>
                  <a:cubicBezTo>
                    <a:pt x="23" y="12"/>
                    <a:pt x="23" y="12"/>
                    <a:pt x="23" y="11"/>
                  </a:cubicBezTo>
                  <a:cubicBezTo>
                    <a:pt x="23" y="11"/>
                    <a:pt x="23" y="11"/>
                    <a:pt x="23" y="11"/>
                  </a:cubicBezTo>
                  <a:cubicBezTo>
                    <a:pt x="23" y="11"/>
                    <a:pt x="23" y="11"/>
                    <a:pt x="23" y="11"/>
                  </a:cubicBezTo>
                  <a:close/>
                  <a:moveTo>
                    <a:pt x="10" y="19"/>
                  </a:moveTo>
                  <a:cubicBezTo>
                    <a:pt x="9" y="20"/>
                    <a:pt x="9" y="23"/>
                    <a:pt x="10" y="23"/>
                  </a:cubicBezTo>
                  <a:cubicBezTo>
                    <a:pt x="10" y="23"/>
                    <a:pt x="10" y="23"/>
                    <a:pt x="10" y="23"/>
                  </a:cubicBezTo>
                  <a:cubicBezTo>
                    <a:pt x="11" y="22"/>
                    <a:pt x="11" y="20"/>
                    <a:pt x="11" y="19"/>
                  </a:cubicBezTo>
                  <a:cubicBezTo>
                    <a:pt x="11" y="19"/>
                    <a:pt x="10" y="19"/>
                    <a:pt x="10" y="19"/>
                  </a:cubicBezTo>
                  <a:close/>
                  <a:moveTo>
                    <a:pt x="15" y="13"/>
                  </a:moveTo>
                  <a:cubicBezTo>
                    <a:pt x="15" y="13"/>
                    <a:pt x="15" y="13"/>
                    <a:pt x="15" y="13"/>
                  </a:cubicBezTo>
                  <a:cubicBezTo>
                    <a:pt x="15" y="14"/>
                    <a:pt x="15" y="14"/>
                    <a:pt x="15" y="14"/>
                  </a:cubicBezTo>
                  <a:cubicBezTo>
                    <a:pt x="16" y="14"/>
                    <a:pt x="16" y="14"/>
                    <a:pt x="16" y="14"/>
                  </a:cubicBezTo>
                  <a:cubicBezTo>
                    <a:pt x="16" y="14"/>
                    <a:pt x="16" y="13"/>
                    <a:pt x="16" y="13"/>
                  </a:cubicBezTo>
                  <a:cubicBezTo>
                    <a:pt x="16" y="13"/>
                    <a:pt x="16" y="13"/>
                    <a:pt x="15" y="13"/>
                  </a:cubicBezTo>
                  <a:cubicBezTo>
                    <a:pt x="16" y="13"/>
                    <a:pt x="16" y="13"/>
                    <a:pt x="15" y="13"/>
                  </a:cubicBezTo>
                  <a:close/>
                  <a:moveTo>
                    <a:pt x="9" y="16"/>
                  </a:moveTo>
                  <a:cubicBezTo>
                    <a:pt x="8" y="17"/>
                    <a:pt x="8" y="18"/>
                    <a:pt x="9" y="18"/>
                  </a:cubicBezTo>
                  <a:cubicBezTo>
                    <a:pt x="9" y="18"/>
                    <a:pt x="9" y="18"/>
                    <a:pt x="9" y="18"/>
                  </a:cubicBezTo>
                  <a:cubicBezTo>
                    <a:pt x="9" y="17"/>
                    <a:pt x="9" y="17"/>
                    <a:pt x="9" y="16"/>
                  </a:cubicBezTo>
                  <a:cubicBezTo>
                    <a:pt x="9" y="15"/>
                    <a:pt x="9" y="16"/>
                    <a:pt x="9" y="16"/>
                  </a:cubicBezTo>
                  <a:close/>
                  <a:moveTo>
                    <a:pt x="11" y="1"/>
                  </a:moveTo>
                  <a:cubicBezTo>
                    <a:pt x="13" y="0"/>
                    <a:pt x="17" y="2"/>
                    <a:pt x="19" y="4"/>
                  </a:cubicBezTo>
                  <a:cubicBezTo>
                    <a:pt x="19" y="5"/>
                    <a:pt x="19" y="6"/>
                    <a:pt x="20" y="6"/>
                  </a:cubicBezTo>
                  <a:cubicBezTo>
                    <a:pt x="21" y="7"/>
                    <a:pt x="22" y="7"/>
                    <a:pt x="23" y="7"/>
                  </a:cubicBezTo>
                  <a:cubicBezTo>
                    <a:pt x="24" y="8"/>
                    <a:pt x="25" y="9"/>
                    <a:pt x="25" y="9"/>
                  </a:cubicBezTo>
                  <a:cubicBezTo>
                    <a:pt x="27" y="9"/>
                    <a:pt x="28" y="9"/>
                    <a:pt x="29" y="9"/>
                  </a:cubicBezTo>
                  <a:cubicBezTo>
                    <a:pt x="29" y="9"/>
                    <a:pt x="29" y="9"/>
                    <a:pt x="29" y="10"/>
                  </a:cubicBezTo>
                  <a:cubicBezTo>
                    <a:pt x="28" y="12"/>
                    <a:pt x="25" y="14"/>
                    <a:pt x="25" y="16"/>
                  </a:cubicBezTo>
                  <a:cubicBezTo>
                    <a:pt x="25" y="18"/>
                    <a:pt x="27" y="19"/>
                    <a:pt x="27" y="21"/>
                  </a:cubicBezTo>
                  <a:cubicBezTo>
                    <a:pt x="28" y="23"/>
                    <a:pt x="29" y="24"/>
                    <a:pt x="29" y="26"/>
                  </a:cubicBezTo>
                  <a:cubicBezTo>
                    <a:pt x="29" y="26"/>
                    <a:pt x="29" y="27"/>
                    <a:pt x="30" y="27"/>
                  </a:cubicBezTo>
                  <a:cubicBezTo>
                    <a:pt x="30" y="28"/>
                    <a:pt x="30" y="29"/>
                    <a:pt x="30" y="30"/>
                  </a:cubicBezTo>
                  <a:cubicBezTo>
                    <a:pt x="30" y="31"/>
                    <a:pt x="31" y="31"/>
                    <a:pt x="31" y="32"/>
                  </a:cubicBezTo>
                  <a:cubicBezTo>
                    <a:pt x="31" y="32"/>
                    <a:pt x="31" y="32"/>
                    <a:pt x="31" y="32"/>
                  </a:cubicBezTo>
                  <a:cubicBezTo>
                    <a:pt x="29" y="31"/>
                    <a:pt x="27" y="30"/>
                    <a:pt x="25" y="28"/>
                  </a:cubicBezTo>
                  <a:cubicBezTo>
                    <a:pt x="24" y="26"/>
                    <a:pt x="23" y="24"/>
                    <a:pt x="22" y="23"/>
                  </a:cubicBezTo>
                  <a:cubicBezTo>
                    <a:pt x="22" y="23"/>
                    <a:pt x="22" y="23"/>
                    <a:pt x="22" y="23"/>
                  </a:cubicBezTo>
                  <a:cubicBezTo>
                    <a:pt x="20" y="25"/>
                    <a:pt x="19" y="27"/>
                    <a:pt x="16" y="29"/>
                  </a:cubicBezTo>
                  <a:cubicBezTo>
                    <a:pt x="15" y="28"/>
                    <a:pt x="13" y="26"/>
                    <a:pt x="14" y="25"/>
                  </a:cubicBezTo>
                  <a:cubicBezTo>
                    <a:pt x="14" y="24"/>
                    <a:pt x="15" y="23"/>
                    <a:pt x="15" y="22"/>
                  </a:cubicBezTo>
                  <a:cubicBezTo>
                    <a:pt x="15" y="22"/>
                    <a:pt x="14" y="21"/>
                    <a:pt x="14" y="21"/>
                  </a:cubicBezTo>
                  <a:cubicBezTo>
                    <a:pt x="14" y="20"/>
                    <a:pt x="14" y="19"/>
                    <a:pt x="15" y="19"/>
                  </a:cubicBezTo>
                  <a:cubicBezTo>
                    <a:pt x="15" y="18"/>
                    <a:pt x="14" y="15"/>
                    <a:pt x="13" y="16"/>
                  </a:cubicBezTo>
                  <a:cubicBezTo>
                    <a:pt x="12" y="16"/>
                    <a:pt x="12" y="18"/>
                    <a:pt x="12" y="19"/>
                  </a:cubicBezTo>
                  <a:cubicBezTo>
                    <a:pt x="12" y="20"/>
                    <a:pt x="13" y="21"/>
                    <a:pt x="13" y="23"/>
                  </a:cubicBezTo>
                  <a:cubicBezTo>
                    <a:pt x="13" y="25"/>
                    <a:pt x="11" y="26"/>
                    <a:pt x="13" y="29"/>
                  </a:cubicBezTo>
                  <a:cubicBezTo>
                    <a:pt x="14" y="31"/>
                    <a:pt x="17" y="33"/>
                    <a:pt x="17" y="34"/>
                  </a:cubicBezTo>
                  <a:cubicBezTo>
                    <a:pt x="17" y="34"/>
                    <a:pt x="17" y="34"/>
                    <a:pt x="17" y="34"/>
                  </a:cubicBezTo>
                  <a:cubicBezTo>
                    <a:pt x="17" y="35"/>
                    <a:pt x="17" y="35"/>
                    <a:pt x="17" y="35"/>
                  </a:cubicBezTo>
                  <a:cubicBezTo>
                    <a:pt x="16" y="34"/>
                    <a:pt x="15" y="34"/>
                    <a:pt x="14" y="33"/>
                  </a:cubicBezTo>
                  <a:cubicBezTo>
                    <a:pt x="13" y="33"/>
                    <a:pt x="13" y="32"/>
                    <a:pt x="12" y="32"/>
                  </a:cubicBezTo>
                  <a:cubicBezTo>
                    <a:pt x="12" y="32"/>
                    <a:pt x="12" y="32"/>
                    <a:pt x="12" y="32"/>
                  </a:cubicBezTo>
                  <a:cubicBezTo>
                    <a:pt x="11" y="34"/>
                    <a:pt x="11" y="37"/>
                    <a:pt x="8" y="39"/>
                  </a:cubicBezTo>
                  <a:cubicBezTo>
                    <a:pt x="7" y="39"/>
                    <a:pt x="7" y="39"/>
                    <a:pt x="7" y="39"/>
                  </a:cubicBezTo>
                  <a:cubicBezTo>
                    <a:pt x="7" y="38"/>
                    <a:pt x="5" y="36"/>
                    <a:pt x="5" y="35"/>
                  </a:cubicBezTo>
                  <a:cubicBezTo>
                    <a:pt x="5" y="34"/>
                    <a:pt x="5" y="33"/>
                    <a:pt x="6" y="33"/>
                  </a:cubicBezTo>
                  <a:cubicBezTo>
                    <a:pt x="6" y="31"/>
                    <a:pt x="6" y="28"/>
                    <a:pt x="6" y="26"/>
                  </a:cubicBezTo>
                  <a:cubicBezTo>
                    <a:pt x="6" y="26"/>
                    <a:pt x="6" y="26"/>
                    <a:pt x="6" y="26"/>
                  </a:cubicBezTo>
                  <a:cubicBezTo>
                    <a:pt x="6" y="26"/>
                    <a:pt x="6" y="26"/>
                    <a:pt x="6" y="26"/>
                  </a:cubicBezTo>
                  <a:cubicBezTo>
                    <a:pt x="5" y="27"/>
                    <a:pt x="3" y="29"/>
                    <a:pt x="2" y="29"/>
                  </a:cubicBezTo>
                  <a:cubicBezTo>
                    <a:pt x="0" y="27"/>
                    <a:pt x="2" y="23"/>
                    <a:pt x="3" y="21"/>
                  </a:cubicBezTo>
                  <a:cubicBezTo>
                    <a:pt x="3" y="19"/>
                    <a:pt x="4" y="14"/>
                    <a:pt x="4" y="13"/>
                  </a:cubicBezTo>
                  <a:cubicBezTo>
                    <a:pt x="3" y="12"/>
                    <a:pt x="3" y="11"/>
                    <a:pt x="3" y="11"/>
                  </a:cubicBezTo>
                  <a:cubicBezTo>
                    <a:pt x="3" y="9"/>
                    <a:pt x="5" y="9"/>
                    <a:pt x="6" y="9"/>
                  </a:cubicBezTo>
                  <a:cubicBezTo>
                    <a:pt x="7" y="11"/>
                    <a:pt x="6" y="12"/>
                    <a:pt x="6" y="14"/>
                  </a:cubicBezTo>
                  <a:cubicBezTo>
                    <a:pt x="5" y="17"/>
                    <a:pt x="4" y="21"/>
                    <a:pt x="3" y="23"/>
                  </a:cubicBezTo>
                  <a:cubicBezTo>
                    <a:pt x="3" y="24"/>
                    <a:pt x="3" y="25"/>
                    <a:pt x="3" y="26"/>
                  </a:cubicBezTo>
                  <a:cubicBezTo>
                    <a:pt x="3" y="26"/>
                    <a:pt x="3" y="26"/>
                    <a:pt x="3" y="27"/>
                  </a:cubicBezTo>
                  <a:cubicBezTo>
                    <a:pt x="3" y="26"/>
                    <a:pt x="8" y="22"/>
                    <a:pt x="8" y="22"/>
                  </a:cubicBezTo>
                  <a:cubicBezTo>
                    <a:pt x="9" y="20"/>
                    <a:pt x="5" y="15"/>
                    <a:pt x="9" y="14"/>
                  </a:cubicBezTo>
                  <a:cubicBezTo>
                    <a:pt x="10" y="15"/>
                    <a:pt x="12" y="15"/>
                    <a:pt x="13" y="15"/>
                  </a:cubicBezTo>
                  <a:cubicBezTo>
                    <a:pt x="13" y="15"/>
                    <a:pt x="13" y="15"/>
                    <a:pt x="13" y="15"/>
                  </a:cubicBezTo>
                  <a:cubicBezTo>
                    <a:pt x="13" y="13"/>
                    <a:pt x="13" y="13"/>
                    <a:pt x="11" y="12"/>
                  </a:cubicBezTo>
                  <a:cubicBezTo>
                    <a:pt x="11" y="11"/>
                    <a:pt x="11" y="10"/>
                    <a:pt x="12" y="9"/>
                  </a:cubicBezTo>
                  <a:cubicBezTo>
                    <a:pt x="13" y="10"/>
                    <a:pt x="14" y="10"/>
                    <a:pt x="15" y="10"/>
                  </a:cubicBezTo>
                  <a:cubicBezTo>
                    <a:pt x="15" y="7"/>
                    <a:pt x="11" y="3"/>
                    <a:pt x="1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目录页">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61872" y="758952"/>
            <a:ext cx="9418320" cy="1156208"/>
          </a:xfrm>
          <a:prstGeom prst="rect">
            <a:avLst/>
          </a:prstGeom>
        </p:spPr>
        <p:txBody>
          <a:bodyPr anchor="b">
            <a:normAutofit/>
          </a:bodyPr>
          <a:lstStyle>
            <a:lvl1pPr>
              <a:lnSpc>
                <a:spcPct val="85000"/>
              </a:lnSpc>
              <a:defRPr sz="7200" b="0">
                <a:solidFill>
                  <a:schemeClr val="tx2"/>
                </a:solidFill>
              </a:defRPr>
            </a:lvl1pPr>
          </a:lstStyle>
          <a:p>
            <a:r>
              <a:rPr lang="zh-CN" altLang="en-US" dirty="0"/>
              <a:t>目录</a:t>
            </a:r>
            <a:endParaRPr lang="en-US" dirty="0"/>
          </a:p>
        </p:txBody>
      </p:sp>
      <p:sp>
        <p:nvSpPr>
          <p:cNvPr id="3" name="Text Placeholder 2"/>
          <p:cNvSpPr>
            <a:spLocks noGrp="1"/>
          </p:cNvSpPr>
          <p:nvPr>
            <p:ph type="body" idx="1" hasCustomPrompt="1"/>
          </p:nvPr>
        </p:nvSpPr>
        <p:spPr>
          <a:xfrm>
            <a:off x="1261872" y="2042160"/>
            <a:ext cx="9418320" cy="4450080"/>
          </a:xfrm>
          <a:prstGeom prst="rect">
            <a:avLst/>
          </a:prstGeom>
        </p:spPr>
        <p:txBody>
          <a:bodyPr anchor="t">
            <a:normAutofit/>
          </a:bodyPr>
          <a:lstStyle>
            <a:lvl1pPr marL="625475" indent="-447675">
              <a:buFont typeface="Wingdings" panose="05000000000000000000" pitchFamily="2" charset="2"/>
              <a:buChar char="n"/>
              <a:defRPr sz="36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dirty="0"/>
              <a:t>编辑母版文本样式</a:t>
            </a:r>
            <a:endParaRPr lang="zh-CN" altLang="en-US" dirty="0"/>
          </a:p>
        </p:txBody>
      </p:sp>
      <p:sp>
        <p:nvSpPr>
          <p:cNvPr id="4" name="Date Placeholder 3"/>
          <p:cNvSpPr>
            <a:spLocks noGrp="1"/>
          </p:cNvSpPr>
          <p:nvPr>
            <p:ph type="dt" sz="half" idx="10"/>
          </p:nvPr>
        </p:nvSpPr>
        <p:spPr/>
        <p:txBody>
          <a:bodyPr/>
          <a:lstStyle/>
          <a:p>
            <a:r>
              <a:rPr lang="en-US" altLang="zh-CN"/>
              <a:t>2017.1.2</a:t>
            </a:r>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fld>
            <a:endParaRPr lang="en-US" dirty="0"/>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822386" y="948906"/>
            <a:ext cx="9746088" cy="742416"/>
          </a:xfrm>
          <a:prstGeom prst="rect">
            <a:avLst/>
          </a:prstGeom>
        </p:spPr>
        <p:txBody>
          <a:bodyPr anchor="b"/>
          <a:lstStyle>
            <a:lvl1pPr>
              <a:defRPr lang="en-US" dirty="0">
                <a:solidFill>
                  <a:schemeClr val="tx2"/>
                </a:solidFill>
              </a:defRPr>
            </a:lvl1pPr>
          </a:lstStyle>
          <a:p>
            <a:r>
              <a:rPr lang="zh-CN" altLang="en-US" dirty="0"/>
              <a:t>单击此处编辑母版标题样式</a:t>
            </a:r>
            <a:endParaRPr lang="en-US" dirty="0"/>
          </a:p>
        </p:txBody>
      </p:sp>
      <p:sp>
        <p:nvSpPr>
          <p:cNvPr id="3" name="Content Placeholder 2"/>
          <p:cNvSpPr>
            <a:spLocks noGrp="1"/>
          </p:cNvSpPr>
          <p:nvPr>
            <p:ph idx="1" hasCustomPrompt="1"/>
          </p:nvPr>
        </p:nvSpPr>
        <p:spPr>
          <a:xfrm>
            <a:off x="822386" y="1828800"/>
            <a:ext cx="9746088" cy="4351337"/>
          </a:xfrm>
          <a:prstGeom prst="rect">
            <a:avLst/>
          </a:prstGeom>
        </p:spPr>
        <p:txBody>
          <a:bodyPr>
            <a:normAutofit/>
          </a:bodyPr>
          <a:lstStyle>
            <a:lvl1pPr marL="269875" indent="-269875">
              <a:lnSpc>
                <a:spcPct val="120000"/>
              </a:lnSpc>
              <a:buFont typeface="微软雅黑" panose="020B0503020204020204" pitchFamily="34" charset="-122"/>
              <a:buChar char="▪"/>
              <a:defRPr sz="3600"/>
            </a:lvl1pPr>
            <a:lvl2pPr marL="541655" indent="-266700">
              <a:lnSpc>
                <a:spcPct val="120000"/>
              </a:lnSpc>
              <a:buFont typeface="微软雅黑" panose="020B0503020204020204" pitchFamily="34" charset="-122"/>
              <a:buChar char="▫"/>
              <a:defRPr sz="3200"/>
            </a:lvl2pPr>
            <a:lvl3pPr marL="805180" indent="-257175">
              <a:lnSpc>
                <a:spcPct val="120000"/>
              </a:lnSpc>
              <a:buFont typeface="微软雅黑" panose="020B0503020204020204" pitchFamily="34" charset="-122"/>
              <a:buChar char="◦"/>
              <a:defRPr sz="2800"/>
            </a:lvl3pPr>
            <a:lvl4pPr marL="1075055" indent="-252730">
              <a:lnSpc>
                <a:spcPct val="120000"/>
              </a:lnSpc>
              <a:buFont typeface="微软雅黑" panose="020B0503020204020204" pitchFamily="34" charset="-122"/>
              <a:buChar char="◦"/>
              <a:defRPr sz="2800"/>
            </a:lvl4pPr>
            <a:lvl5pPr marL="1346200" indent="-249555">
              <a:lnSpc>
                <a:spcPct val="120000"/>
              </a:lnSpc>
              <a:buFont typeface="微软雅黑" panose="020B0503020204020204" pitchFamily="34" charset="-122"/>
              <a:buChar char="◦"/>
              <a:defRPr sz="2800"/>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en-US" dirty="0"/>
          </a:p>
        </p:txBody>
      </p:sp>
      <p:sp>
        <p:nvSpPr>
          <p:cNvPr id="4" name="Date Placeholder 3"/>
          <p:cNvSpPr>
            <a:spLocks noGrp="1"/>
          </p:cNvSpPr>
          <p:nvPr>
            <p:ph type="dt" sz="half" idx="10"/>
          </p:nvPr>
        </p:nvSpPr>
        <p:spPr/>
        <p:txBody>
          <a:bodyPr/>
          <a:lstStyle/>
          <a:p>
            <a:r>
              <a:rPr lang="en-US" altLang="zh-CN"/>
              <a:t>2017.1.2</a:t>
            </a:r>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fld>
            <a:endParaRPr lang="en-US" dirty="0"/>
          </a:p>
        </p:txBody>
      </p:sp>
      <p:sp>
        <p:nvSpPr>
          <p:cNvPr id="7" name="Rectangle 6"/>
          <p:cNvSpPr/>
          <p:nvPr userDrawn="1"/>
        </p:nvSpPr>
        <p:spPr>
          <a:xfrm>
            <a:off x="0" y="503148"/>
            <a:ext cx="207034" cy="118817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文本占位符 8"/>
          <p:cNvSpPr>
            <a:spLocks noGrp="1"/>
          </p:cNvSpPr>
          <p:nvPr>
            <p:ph type="body" sz="quarter" idx="13" hasCustomPrompt="1"/>
          </p:nvPr>
        </p:nvSpPr>
        <p:spPr>
          <a:xfrm>
            <a:off x="822325" y="503149"/>
            <a:ext cx="9745413" cy="404813"/>
          </a:xfrm>
          <a:prstGeom prst="rect">
            <a:avLst/>
          </a:prstGeom>
        </p:spPr>
        <p:txBody>
          <a:bodyPr anchor="b"/>
          <a:lstStyle>
            <a:lvl1pPr marL="0" indent="0">
              <a:buNone/>
              <a:defRPr>
                <a:solidFill>
                  <a:schemeClr val="accent1"/>
                </a:solidFill>
              </a:defRPr>
            </a:lvl1pPr>
          </a:lstStyle>
          <a:p>
            <a:pPr lvl="0"/>
            <a:r>
              <a:rPr lang="zh-CN" altLang="en-US" dirty="0"/>
              <a:t>单击此处添加副标题</a:t>
            </a:r>
            <a:endParaRPr lang="zh-CN" alt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822386" y="948906"/>
            <a:ext cx="9746088" cy="742416"/>
          </a:xfrm>
          <a:prstGeom prst="rect">
            <a:avLst/>
          </a:prstGeom>
        </p:spPr>
        <p:txBody>
          <a:bodyPr anchor="b"/>
          <a:lstStyle>
            <a:lvl1pPr>
              <a:defRPr lang="en-US" dirty="0">
                <a:solidFill>
                  <a:schemeClr val="tx2"/>
                </a:solidFill>
              </a:defRPr>
            </a:lvl1pPr>
          </a:lstStyle>
          <a:p>
            <a:r>
              <a:rPr lang="zh-CN" altLang="en-US" dirty="0"/>
              <a:t>单击此处编辑母版标题样式</a:t>
            </a:r>
            <a:endParaRPr lang="en-US" dirty="0"/>
          </a:p>
        </p:txBody>
      </p:sp>
      <p:sp>
        <p:nvSpPr>
          <p:cNvPr id="3" name="Content Placeholder 2"/>
          <p:cNvSpPr>
            <a:spLocks noGrp="1"/>
          </p:cNvSpPr>
          <p:nvPr>
            <p:ph idx="1" hasCustomPrompt="1"/>
          </p:nvPr>
        </p:nvSpPr>
        <p:spPr>
          <a:xfrm>
            <a:off x="822386" y="1828800"/>
            <a:ext cx="9746088" cy="4351337"/>
          </a:xfrm>
          <a:prstGeom prst="rect">
            <a:avLst/>
          </a:prstGeom>
        </p:spPr>
        <p:txBody>
          <a:bodyPr>
            <a:normAutofit/>
          </a:bodyPr>
          <a:lstStyle>
            <a:lvl1pPr marL="269875" indent="-269875">
              <a:lnSpc>
                <a:spcPct val="120000"/>
              </a:lnSpc>
              <a:buFont typeface="微软雅黑" panose="020B0503020204020204" pitchFamily="34" charset="-122"/>
              <a:buChar char="▪"/>
              <a:defRPr sz="3600"/>
            </a:lvl1pPr>
            <a:lvl2pPr marL="541655" indent="-266700">
              <a:lnSpc>
                <a:spcPct val="120000"/>
              </a:lnSpc>
              <a:buFont typeface="微软雅黑" panose="020B0503020204020204" pitchFamily="34" charset="-122"/>
              <a:buChar char="▫"/>
              <a:defRPr sz="3200"/>
            </a:lvl2pPr>
            <a:lvl3pPr marL="805180" indent="-257175">
              <a:lnSpc>
                <a:spcPct val="120000"/>
              </a:lnSpc>
              <a:buFont typeface="微软雅黑" panose="020B0503020204020204" pitchFamily="34" charset="-122"/>
              <a:buChar char="◦"/>
              <a:defRPr sz="2800"/>
            </a:lvl3pPr>
            <a:lvl4pPr marL="1075055" indent="-252730">
              <a:lnSpc>
                <a:spcPct val="120000"/>
              </a:lnSpc>
              <a:buFont typeface="微软雅黑" panose="020B0503020204020204" pitchFamily="34" charset="-122"/>
              <a:buChar char="◦"/>
              <a:defRPr sz="2800"/>
            </a:lvl4pPr>
            <a:lvl5pPr marL="1346200" indent="-249555">
              <a:lnSpc>
                <a:spcPct val="120000"/>
              </a:lnSpc>
              <a:buFont typeface="微软雅黑" panose="020B0503020204020204" pitchFamily="34" charset="-122"/>
              <a:buChar char="◦"/>
              <a:defRPr sz="2800"/>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en-US" dirty="0"/>
          </a:p>
        </p:txBody>
      </p:sp>
      <p:sp>
        <p:nvSpPr>
          <p:cNvPr id="4" name="Date Placeholder 3"/>
          <p:cNvSpPr>
            <a:spLocks noGrp="1"/>
          </p:cNvSpPr>
          <p:nvPr>
            <p:ph type="dt" sz="half" idx="10"/>
          </p:nvPr>
        </p:nvSpPr>
        <p:spPr/>
        <p:txBody>
          <a:bodyPr/>
          <a:lstStyle/>
          <a:p>
            <a:r>
              <a:rPr lang="en-US" altLang="zh-CN"/>
              <a:t>2017.1.2</a:t>
            </a:r>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fld>
            <a:endParaRPr lang="en-US" dirty="0"/>
          </a:p>
        </p:txBody>
      </p:sp>
      <p:sp>
        <p:nvSpPr>
          <p:cNvPr id="7" name="Rectangle 6"/>
          <p:cNvSpPr/>
          <p:nvPr userDrawn="1"/>
        </p:nvSpPr>
        <p:spPr>
          <a:xfrm>
            <a:off x="0" y="503148"/>
            <a:ext cx="207034" cy="118817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1261872" y="758952"/>
            <a:ext cx="9418320" cy="4041648"/>
          </a:xfrm>
          <a:prstGeom prst="rect">
            <a:avLst/>
          </a:prstGeom>
        </p:spPr>
        <p:txBody>
          <a:bodyPr anchor="b">
            <a:normAutofit/>
          </a:bodyPr>
          <a:lstStyle>
            <a:lvl1pPr>
              <a:lnSpc>
                <a:spcPct val="85000"/>
              </a:lnSpc>
              <a:defRPr sz="7200" b="0">
                <a:solidFill>
                  <a:schemeClr val="tx2"/>
                </a:solidFill>
              </a:defRPr>
            </a:lvl1pPr>
          </a:lstStyle>
          <a:p>
            <a:r>
              <a:rPr lang="zh-CN" altLang="en-US"/>
              <a:t>单击此处编辑母版标题样式</a:t>
            </a:r>
            <a:endParaRPr lang="en-US" dirty="0"/>
          </a:p>
        </p:txBody>
      </p:sp>
      <p:sp>
        <p:nvSpPr>
          <p:cNvPr id="3" name="Text Placeholder 2"/>
          <p:cNvSpPr>
            <a:spLocks noGrp="1"/>
          </p:cNvSpPr>
          <p:nvPr>
            <p:ph type="body" idx="1" hasCustomPrompt="1"/>
          </p:nvPr>
        </p:nvSpPr>
        <p:spPr>
          <a:xfrm>
            <a:off x="1261872" y="4800600"/>
            <a:ext cx="9418320" cy="1691640"/>
          </a:xfrm>
          <a:prstGeom prst="rect">
            <a:avLst/>
          </a:prstGeom>
        </p:spPr>
        <p:txBody>
          <a:bodyPr anchor="t">
            <a:normAutofit/>
          </a:bodyPr>
          <a:lstStyle>
            <a:lvl1pPr marL="0" indent="0">
              <a:buNone/>
              <a:defRPr sz="22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endParaRPr lang="zh-CN" altLang="en-US"/>
          </a:p>
        </p:txBody>
      </p:sp>
      <p:sp>
        <p:nvSpPr>
          <p:cNvPr id="4" name="Date Placeholder 3"/>
          <p:cNvSpPr>
            <a:spLocks noGrp="1"/>
          </p:cNvSpPr>
          <p:nvPr>
            <p:ph type="dt" sz="half" idx="10"/>
          </p:nvPr>
        </p:nvSpPr>
        <p:spPr/>
        <p:txBody>
          <a:bodyPr/>
          <a:lstStyle/>
          <a:p>
            <a:r>
              <a:rPr lang="en-US" altLang="zh-CN"/>
              <a:t>2017.1.2</a:t>
            </a:r>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fld>
            <a:endParaRPr lang="en-US" dirty="0"/>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ltLang="zh-CN"/>
              <a:t>2017.1.2</a:t>
            </a:r>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dirty="0"/>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showMasterSp="0" userDrawn="1">
  <p:cSld name="图片与标题">
    <p:spTree>
      <p:nvGrpSpPr>
        <p:cNvPr id="1" name=""/>
        <p:cNvGrpSpPr/>
        <p:nvPr/>
      </p:nvGrpSpPr>
      <p:grpSpPr>
        <a:xfrm>
          <a:off x="0" y="0"/>
          <a:ext cx="0" cy="0"/>
          <a:chOff x="0" y="0"/>
          <a:chExt cx="0" cy="0"/>
        </a:xfrm>
      </p:grpSpPr>
      <p:sp>
        <p:nvSpPr>
          <p:cNvPr id="8" name="Rectangle 7"/>
          <p:cNvSpPr/>
          <p:nvPr/>
        </p:nvSpPr>
        <p:spPr>
          <a:xfrm>
            <a:off x="0" y="6023292"/>
            <a:ext cx="12192000" cy="834708"/>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89171" y="6023295"/>
            <a:ext cx="9982200" cy="834703"/>
          </a:xfrm>
          <a:prstGeom prst="rect">
            <a:avLst/>
          </a:prstGeom>
        </p:spPr>
        <p:txBody>
          <a:bodyPr anchor="ctr">
            <a:normAutofit/>
          </a:bodyPr>
          <a:lstStyle>
            <a:lvl1pPr>
              <a:defRPr sz="2800" b="0">
                <a:solidFill>
                  <a:schemeClr val="bg1"/>
                </a:solidFill>
              </a:defRPr>
            </a:lvl1pPr>
          </a:lstStyle>
          <a:p>
            <a:r>
              <a:rPr lang="zh-CN" altLang="en-US" dirty="0"/>
              <a:t>单击此处编辑母版标题样式</a:t>
            </a:r>
            <a:endParaRPr lang="en-US" dirty="0"/>
          </a:p>
        </p:txBody>
      </p:sp>
      <p:sp>
        <p:nvSpPr>
          <p:cNvPr id="5" name="图片占位符 4"/>
          <p:cNvSpPr>
            <a:spLocks noGrp="1"/>
          </p:cNvSpPr>
          <p:nvPr>
            <p:ph type="pic" sz="quarter" idx="10"/>
          </p:nvPr>
        </p:nvSpPr>
        <p:spPr>
          <a:xfrm>
            <a:off x="0" y="-1"/>
            <a:ext cx="12192000" cy="6023293"/>
          </a:xfrm>
          <a:prstGeom prst="rect">
            <a:avLst/>
          </a:prstGeom>
        </p:spPr>
        <p:txBody>
          <a:bodyPr/>
          <a:lstStyle/>
          <a:p>
            <a:endParaRPr lang="zh-CN" altLang="en-US"/>
          </a:p>
        </p:txBody>
      </p:sp>
      <p:sp>
        <p:nvSpPr>
          <p:cNvPr id="7" name="Slide Number Placeholder 3"/>
          <p:cNvSpPr>
            <a:spLocks noGrp="1"/>
          </p:cNvSpPr>
          <p:nvPr>
            <p:ph type="sldNum" sz="quarter" idx="12"/>
          </p:nvPr>
        </p:nvSpPr>
        <p:spPr>
          <a:xfrm>
            <a:off x="11292840" y="6172200"/>
            <a:ext cx="914400" cy="593725"/>
          </a:xfrm>
        </p:spPr>
        <p:txBody>
          <a:bodyPr/>
          <a:lstStyle/>
          <a:p>
            <a:fld id="{4FAB73BC-B049-4115-A692-8D63A059BFB8}" type="slidenum">
              <a:rPr lang="en-US" dirty="0"/>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Date Placeholder 3"/>
          <p:cNvSpPr>
            <a:spLocks noGrp="1"/>
          </p:cNvSpPr>
          <p:nvPr>
            <p:ph type="dt" sz="half" idx="2"/>
          </p:nvPr>
        </p:nvSpPr>
        <p:spPr>
          <a:xfrm rot="16200000">
            <a:off x="10797542" y="998537"/>
            <a:ext cx="1904999" cy="365125"/>
          </a:xfrm>
          <a:prstGeom prst="rect">
            <a:avLst/>
          </a:prstGeom>
        </p:spPr>
        <p:txBody>
          <a:bodyPr vert="horz" lIns="91440" tIns="45720" rIns="91440" bIns="45720" rtlCol="0" anchor="ctr"/>
          <a:lstStyle>
            <a:lvl1pPr algn="r">
              <a:defRPr sz="1050" b="0">
                <a:solidFill>
                  <a:schemeClr val="tx2">
                    <a:lumMod val="20000"/>
                    <a:lumOff val="80000"/>
                  </a:schemeClr>
                </a:solidFill>
              </a:defRPr>
            </a:lvl1pPr>
          </a:lstStyle>
          <a:p>
            <a:r>
              <a:rPr lang="en-US" altLang="zh-CN"/>
              <a:t>2017.1.2</a:t>
            </a:r>
            <a:endParaRPr lang="en-US" dirty="0"/>
          </a:p>
        </p:txBody>
      </p:sp>
      <p:sp>
        <p:nvSpPr>
          <p:cNvPr id="5" name="Footer Placeholder 4"/>
          <p:cNvSpPr>
            <a:spLocks noGrp="1"/>
          </p:cNvSpPr>
          <p:nvPr>
            <p:ph type="ftr" sz="quarter" idx="3"/>
          </p:nvPr>
        </p:nvSpPr>
        <p:spPr>
          <a:xfrm rot="16200000">
            <a:off x="9959341" y="4046537"/>
            <a:ext cx="3581400" cy="365125"/>
          </a:xfrm>
          <a:prstGeom prst="rect">
            <a:avLst/>
          </a:prstGeom>
        </p:spPr>
        <p:txBody>
          <a:bodyPr vert="horz" lIns="91440" tIns="45720" rIns="91440" bIns="45720" rtlCol="0" anchor="ctr"/>
          <a:lstStyle>
            <a:lvl1pPr algn="l">
              <a:defRPr sz="1050">
                <a:solidFill>
                  <a:schemeClr val="tx2">
                    <a:lumMod val="20000"/>
                    <a:lumOff val="80000"/>
                  </a:schemeClr>
                </a:solidFill>
              </a:defRPr>
            </a:lvl1pPr>
          </a:lstStyle>
          <a:p>
            <a:endParaRPr lang="en-US" dirty="0"/>
          </a:p>
        </p:txBody>
      </p:sp>
      <p:sp>
        <p:nvSpPr>
          <p:cNvPr id="6" name="Slide Number Placeholder 5"/>
          <p:cNvSpPr>
            <a:spLocks noGrp="1"/>
          </p:cNvSpPr>
          <p:nvPr>
            <p:ph type="sldNum" sz="quarter" idx="4"/>
          </p:nvPr>
        </p:nvSpPr>
        <p:spPr>
          <a:xfrm>
            <a:off x="11292840" y="6172200"/>
            <a:ext cx="914400" cy="593725"/>
          </a:xfrm>
          <a:prstGeom prst="rect">
            <a:avLst/>
          </a:prstGeom>
        </p:spPr>
        <p:txBody>
          <a:bodyPr vert="horz" lIns="45720" tIns="45720" rIns="45720" bIns="45720" rtlCol="0" anchor="ctr">
            <a:normAutofit/>
          </a:bodyPr>
          <a:lstStyle>
            <a:lvl1pPr algn="ctr">
              <a:defRPr sz="2800">
                <a:solidFill>
                  <a:schemeClr val="tx2">
                    <a:lumMod val="60000"/>
                    <a:lumOff val="40000"/>
                  </a:schemeClr>
                </a:solidFill>
              </a:defRPr>
            </a:lvl1pPr>
          </a:lstStyle>
          <a:p>
            <a:fld id="{4FAB73BC-B049-4115-A692-8D63A059BFB8}" type="slidenum">
              <a:rPr lang="en-US" smtClean="0"/>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hf sldNum="0" hdr="0" ftr="0" dt="0"/>
  <p:txStyles>
    <p:title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anose="020B0604020202020204"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anose="05020102010507070707"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anose="05020102010507070707"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anose="05020102010507070707"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anose="05020102010507070707" pitchFamily="18" charset="2"/>
        <a:buChar char=""/>
        <a:defRPr sz="1400" kern="1200">
          <a:solidFill>
            <a:schemeClr val="tx1">
              <a:lumMod val="85000"/>
              <a:lumOff val="15000"/>
            </a:schemeClr>
          </a:solidFill>
          <a:latin typeface="+mn-lt"/>
          <a:ea typeface="+mn-ea"/>
          <a:cs typeface="+mn-cs"/>
        </a:defRPr>
      </a:lvl5pPr>
      <a:lvl6pPr marL="1600200" indent="-228600" algn="l" defTabSz="914400" rtl="0" eaLnBrk="1" latinLnBrk="0" hangingPunct="1">
        <a:lnSpc>
          <a:spcPct val="90000"/>
        </a:lnSpc>
        <a:spcBef>
          <a:spcPts val="300"/>
        </a:spcBef>
        <a:spcAft>
          <a:spcPts val="300"/>
        </a:spcAft>
        <a:buClr>
          <a:schemeClr val="accent1"/>
        </a:buClr>
        <a:buFont typeface="Wingdings 2" panose="05020102010507070707" pitchFamily="18" charset="2"/>
        <a:buChar char=""/>
        <a:defRPr sz="1400" kern="1200">
          <a:solidFill>
            <a:schemeClr val="tx1">
              <a:lumMod val="85000"/>
              <a:lumOff val="15000"/>
            </a:schemeClr>
          </a:solidFill>
          <a:latin typeface="+mn-lt"/>
          <a:ea typeface="+mn-ea"/>
          <a:cs typeface="+mn-cs"/>
        </a:defRPr>
      </a:lvl6pPr>
      <a:lvl7pPr marL="1899920" indent="-228600" algn="l" defTabSz="914400" rtl="0" eaLnBrk="1" latinLnBrk="0" hangingPunct="1">
        <a:lnSpc>
          <a:spcPct val="90000"/>
        </a:lnSpc>
        <a:spcBef>
          <a:spcPts val="300"/>
        </a:spcBef>
        <a:spcAft>
          <a:spcPts val="300"/>
        </a:spcAft>
        <a:buClr>
          <a:schemeClr val="accent1"/>
        </a:buClr>
        <a:buFont typeface="Wingdings 2" panose="05020102010507070707" pitchFamily="18" charset="2"/>
        <a:buChar char=""/>
        <a:defRPr sz="1400" kern="1200">
          <a:solidFill>
            <a:schemeClr val="tx1">
              <a:lumMod val="85000"/>
              <a:lumOff val="15000"/>
            </a:schemeClr>
          </a:solidFill>
          <a:latin typeface="+mn-lt"/>
          <a:ea typeface="+mn-ea"/>
          <a:cs typeface="+mn-cs"/>
        </a:defRPr>
      </a:lvl7pPr>
      <a:lvl8pPr marL="2200275" indent="-228600" algn="l" defTabSz="914400" rtl="0" eaLnBrk="1" latinLnBrk="0" hangingPunct="1">
        <a:lnSpc>
          <a:spcPct val="90000"/>
        </a:lnSpc>
        <a:spcBef>
          <a:spcPts val="300"/>
        </a:spcBef>
        <a:spcAft>
          <a:spcPts val="300"/>
        </a:spcAft>
        <a:buClr>
          <a:schemeClr val="accent1"/>
        </a:buClr>
        <a:buFont typeface="Wingdings 2" panose="05020102010507070707" pitchFamily="18" charset="2"/>
        <a:buChar char=""/>
        <a:defRPr sz="1400" kern="1200">
          <a:solidFill>
            <a:schemeClr val="tx1">
              <a:lumMod val="85000"/>
              <a:lumOff val="15000"/>
            </a:schemeClr>
          </a:solidFill>
          <a:latin typeface="+mn-lt"/>
          <a:ea typeface="+mn-ea"/>
          <a:cs typeface="+mn-cs"/>
        </a:defRPr>
      </a:lvl8pPr>
      <a:lvl9pPr marL="2499995" indent="-228600" algn="l" defTabSz="914400" rtl="0" eaLnBrk="1" latinLnBrk="0" hangingPunct="1">
        <a:lnSpc>
          <a:spcPct val="90000"/>
        </a:lnSpc>
        <a:spcBef>
          <a:spcPts val="300"/>
        </a:spcBef>
        <a:spcAft>
          <a:spcPts val="300"/>
        </a:spcAft>
        <a:buClr>
          <a:schemeClr val="accent1"/>
        </a:buClr>
        <a:buFont typeface="Wingdings 2" panose="05020102010507070707"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6" Type="http://schemas.openxmlformats.org/officeDocument/2006/relationships/notesSlide" Target="../notesSlides/notesSlide9.xml"/><Relationship Id="rId5" Type="http://schemas.openxmlformats.org/officeDocument/2006/relationships/slideLayout" Target="../slideLayouts/slideLayout2.xml"/><Relationship Id="rId4" Type="http://schemas.openxmlformats.org/officeDocument/2006/relationships/image" Target="../media/image15.png"/><Relationship Id="rId3" Type="http://schemas.openxmlformats.org/officeDocument/2006/relationships/tags" Target="../tags/tag19.xml"/><Relationship Id="rId2" Type="http://schemas.openxmlformats.org/officeDocument/2006/relationships/image" Target="../media/image14.png"/><Relationship Id="rId1" Type="http://schemas.openxmlformats.org/officeDocument/2006/relationships/tags" Target="../tags/tag1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3.xml"/><Relationship Id="rId1" Type="http://schemas.openxmlformats.org/officeDocument/2006/relationships/image" Target="../media/image16.jpe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3.xml"/><Relationship Id="rId1" Type="http://schemas.openxmlformats.org/officeDocument/2006/relationships/image" Target="../media/image17.png"/></Relationships>
</file>

<file path=ppt/slides/_rels/slide15.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3.xml"/><Relationship Id="rId2" Type="http://schemas.openxmlformats.org/officeDocument/2006/relationships/image" Target="../media/image19.png"/><Relationship Id="rId1"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3.xml"/><Relationship Id="rId1" Type="http://schemas.openxmlformats.org/officeDocument/2006/relationships/image" Target="../media/image20.png"/></Relationships>
</file>

<file path=ppt/slides/_rels/slide17.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3.xml"/><Relationship Id="rId2" Type="http://schemas.openxmlformats.org/officeDocument/2006/relationships/image" Target="../media/image22.png"/><Relationship Id="rId1" Type="http://schemas.openxmlformats.org/officeDocument/2006/relationships/image" Target="../media/image21.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4" Type="http://schemas.openxmlformats.org/officeDocument/2006/relationships/notesSlide" Target="../notesSlides/notesSlide18.xml"/><Relationship Id="rId3" Type="http://schemas.openxmlformats.org/officeDocument/2006/relationships/slideLayout" Target="../slideLayouts/slideLayout3.xml"/><Relationship Id="rId2" Type="http://schemas.openxmlformats.org/officeDocument/2006/relationships/image" Target="../media/image23.png"/><Relationship Id="rId1" Type="http://schemas.openxmlformats.org/officeDocument/2006/relationships/tags" Target="../tags/tag2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6" Type="http://schemas.openxmlformats.org/officeDocument/2006/relationships/notesSlide" Target="../notesSlides/notesSlide19.xml"/><Relationship Id="rId5" Type="http://schemas.openxmlformats.org/officeDocument/2006/relationships/slideLayout" Target="../slideLayouts/slideLayout3.xml"/><Relationship Id="rId4" Type="http://schemas.openxmlformats.org/officeDocument/2006/relationships/image" Target="../media/image25.png"/><Relationship Id="rId3" Type="http://schemas.openxmlformats.org/officeDocument/2006/relationships/tags" Target="../tags/tag22.xml"/><Relationship Id="rId2" Type="http://schemas.openxmlformats.org/officeDocument/2006/relationships/image" Target="../media/image24.png"/><Relationship Id="rId1" Type="http://schemas.openxmlformats.org/officeDocument/2006/relationships/tags" Target="../tags/tag21.xml"/></Relationships>
</file>

<file path=ppt/slides/_rels/slide21.xml.rels><?xml version="1.0" encoding="UTF-8" standalone="yes"?>
<Relationships xmlns="http://schemas.openxmlformats.org/package/2006/relationships"><Relationship Id="rId6" Type="http://schemas.openxmlformats.org/officeDocument/2006/relationships/notesSlide" Target="../notesSlides/notesSlide20.xml"/><Relationship Id="rId5" Type="http://schemas.openxmlformats.org/officeDocument/2006/relationships/slideLayout" Target="../slideLayouts/slideLayout3.xml"/><Relationship Id="rId4" Type="http://schemas.openxmlformats.org/officeDocument/2006/relationships/image" Target="../media/image27.png"/><Relationship Id="rId3" Type="http://schemas.openxmlformats.org/officeDocument/2006/relationships/tags" Target="../tags/tag24.xml"/><Relationship Id="rId2" Type="http://schemas.openxmlformats.org/officeDocument/2006/relationships/image" Target="../media/image26.png"/><Relationship Id="rId1" Type="http://schemas.openxmlformats.org/officeDocument/2006/relationships/tags" Target="../tags/tag2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4" Type="http://schemas.openxmlformats.org/officeDocument/2006/relationships/notesSlide" Target="../notesSlides/notesSlide22.xml"/><Relationship Id="rId3" Type="http://schemas.openxmlformats.org/officeDocument/2006/relationships/slideLayout" Target="../slideLayouts/slideLayout2.xml"/><Relationship Id="rId2" Type="http://schemas.openxmlformats.org/officeDocument/2006/relationships/image" Target="../media/image28.png"/><Relationship Id="rId1" Type="http://schemas.openxmlformats.org/officeDocument/2006/relationships/tags" Target="../tags/tag25.xml"/></Relationships>
</file>

<file path=ppt/slides/_rels/slide24.xml.rels><?xml version="1.0" encoding="UTF-8" standalone="yes"?>
<Relationships xmlns="http://schemas.openxmlformats.org/package/2006/relationships"><Relationship Id="rId8" Type="http://schemas.openxmlformats.org/officeDocument/2006/relationships/notesSlide" Target="../notesSlides/notesSlide23.xml"/><Relationship Id="rId7" Type="http://schemas.openxmlformats.org/officeDocument/2006/relationships/slideLayout" Target="../slideLayouts/slideLayout3.xml"/><Relationship Id="rId6" Type="http://schemas.openxmlformats.org/officeDocument/2006/relationships/image" Target="../media/image32.png"/><Relationship Id="rId5" Type="http://schemas.openxmlformats.org/officeDocument/2006/relationships/tags" Target="../tags/tag27.xml"/><Relationship Id="rId4" Type="http://schemas.openxmlformats.org/officeDocument/2006/relationships/image" Target="../media/image31.png"/><Relationship Id="rId3" Type="http://schemas.openxmlformats.org/officeDocument/2006/relationships/tags" Target="../tags/tag26.xml"/><Relationship Id="rId2" Type="http://schemas.openxmlformats.org/officeDocument/2006/relationships/image" Target="../media/image30.png"/><Relationship Id="rId1" Type="http://schemas.openxmlformats.org/officeDocument/2006/relationships/image" Target="../media/image29.png"/></Relationships>
</file>

<file path=ppt/slides/_rels/slide25.xml.rels><?xml version="1.0" encoding="UTF-8" standalone="yes"?>
<Relationships xmlns="http://schemas.openxmlformats.org/package/2006/relationships"><Relationship Id="rId8" Type="http://schemas.openxmlformats.org/officeDocument/2006/relationships/notesSlide" Target="../notesSlides/notesSlide24.xml"/><Relationship Id="rId7" Type="http://schemas.openxmlformats.org/officeDocument/2006/relationships/slideLayout" Target="../slideLayouts/slideLayout3.xml"/><Relationship Id="rId6" Type="http://schemas.openxmlformats.org/officeDocument/2006/relationships/image" Target="../media/image36.png"/><Relationship Id="rId5" Type="http://schemas.openxmlformats.org/officeDocument/2006/relationships/tags" Target="../tags/tag29.xml"/><Relationship Id="rId4" Type="http://schemas.openxmlformats.org/officeDocument/2006/relationships/image" Target="../media/image35.png"/><Relationship Id="rId3" Type="http://schemas.openxmlformats.org/officeDocument/2006/relationships/tags" Target="../tags/tag28.xml"/><Relationship Id="rId2" Type="http://schemas.openxmlformats.org/officeDocument/2006/relationships/image" Target="../media/image34.png"/><Relationship Id="rId1" Type="http://schemas.openxmlformats.org/officeDocument/2006/relationships/image" Target="../media/image33.png"/></Relationships>
</file>

<file path=ppt/slides/_rels/slide26.xml.rels><?xml version="1.0" encoding="UTF-8" standalone="yes"?>
<Relationships xmlns="http://schemas.openxmlformats.org/package/2006/relationships"><Relationship Id="rId8" Type="http://schemas.openxmlformats.org/officeDocument/2006/relationships/notesSlide" Target="../notesSlides/notesSlide25.xml"/><Relationship Id="rId7" Type="http://schemas.openxmlformats.org/officeDocument/2006/relationships/slideLayout" Target="../slideLayouts/slideLayout3.xml"/><Relationship Id="rId6" Type="http://schemas.openxmlformats.org/officeDocument/2006/relationships/image" Target="../media/image36.png"/><Relationship Id="rId5" Type="http://schemas.openxmlformats.org/officeDocument/2006/relationships/tags" Target="../tags/tag31.xml"/><Relationship Id="rId4" Type="http://schemas.openxmlformats.org/officeDocument/2006/relationships/image" Target="../media/image39.png"/><Relationship Id="rId3" Type="http://schemas.openxmlformats.org/officeDocument/2006/relationships/tags" Target="../tags/tag30.xml"/><Relationship Id="rId2" Type="http://schemas.openxmlformats.org/officeDocument/2006/relationships/image" Target="../media/image38.png"/><Relationship Id="rId1" Type="http://schemas.openxmlformats.org/officeDocument/2006/relationships/image" Target="../media/image37.png"/></Relationships>
</file>

<file path=ppt/slides/_rels/slide27.xml.rels><?xml version="1.0" encoding="UTF-8" standalone="yes"?>
<Relationships xmlns="http://schemas.openxmlformats.org/package/2006/relationships"><Relationship Id="rId6" Type="http://schemas.openxmlformats.org/officeDocument/2006/relationships/notesSlide" Target="../notesSlides/notesSlide26.xml"/><Relationship Id="rId5" Type="http://schemas.openxmlformats.org/officeDocument/2006/relationships/slideLayout" Target="../slideLayouts/slideLayout3.xml"/><Relationship Id="rId4" Type="http://schemas.openxmlformats.org/officeDocument/2006/relationships/image" Target="../media/image42.png"/><Relationship Id="rId3" Type="http://schemas.openxmlformats.org/officeDocument/2006/relationships/tags" Target="../tags/tag32.xml"/><Relationship Id="rId2" Type="http://schemas.openxmlformats.org/officeDocument/2006/relationships/image" Target="../media/image41.png"/><Relationship Id="rId1" Type="http://schemas.openxmlformats.org/officeDocument/2006/relationships/image" Target="../media/image40.png"/></Relationships>
</file>

<file path=ppt/slides/_rels/slide28.xml.rels><?xml version="1.0" encoding="UTF-8" standalone="yes"?>
<Relationships xmlns="http://schemas.openxmlformats.org/package/2006/relationships"><Relationship Id="rId8" Type="http://schemas.openxmlformats.org/officeDocument/2006/relationships/notesSlide" Target="../notesSlides/notesSlide27.xml"/><Relationship Id="rId7" Type="http://schemas.openxmlformats.org/officeDocument/2006/relationships/slideLayout" Target="../slideLayouts/slideLayout3.xml"/><Relationship Id="rId6" Type="http://schemas.openxmlformats.org/officeDocument/2006/relationships/image" Target="../media/image46.png"/><Relationship Id="rId5" Type="http://schemas.openxmlformats.org/officeDocument/2006/relationships/tags" Target="../tags/tag34.xml"/><Relationship Id="rId4" Type="http://schemas.openxmlformats.org/officeDocument/2006/relationships/image" Target="../media/image45.png"/><Relationship Id="rId3" Type="http://schemas.openxmlformats.org/officeDocument/2006/relationships/tags" Target="../tags/tag33.xml"/><Relationship Id="rId2" Type="http://schemas.openxmlformats.org/officeDocument/2006/relationships/image" Target="../media/image44.png"/><Relationship Id="rId1" Type="http://schemas.openxmlformats.org/officeDocument/2006/relationships/image" Target="../media/image43.png"/></Relationships>
</file>

<file path=ppt/slides/_rels/slide29.xml.rels><?xml version="1.0" encoding="UTF-8" standalone="yes"?>
<Relationships xmlns="http://schemas.openxmlformats.org/package/2006/relationships"><Relationship Id="rId8" Type="http://schemas.openxmlformats.org/officeDocument/2006/relationships/notesSlide" Target="../notesSlides/notesSlide28.xml"/><Relationship Id="rId7" Type="http://schemas.openxmlformats.org/officeDocument/2006/relationships/slideLayout" Target="../slideLayouts/slideLayout3.xml"/><Relationship Id="rId6" Type="http://schemas.openxmlformats.org/officeDocument/2006/relationships/image" Target="../media/image46.png"/><Relationship Id="rId5" Type="http://schemas.openxmlformats.org/officeDocument/2006/relationships/tags" Target="../tags/tag36.xml"/><Relationship Id="rId4" Type="http://schemas.openxmlformats.org/officeDocument/2006/relationships/image" Target="../media/image49.png"/><Relationship Id="rId3" Type="http://schemas.openxmlformats.org/officeDocument/2006/relationships/tags" Target="../tags/tag35.xml"/><Relationship Id="rId2" Type="http://schemas.openxmlformats.org/officeDocument/2006/relationships/image" Target="../media/image48.png"/><Relationship Id="rId1" Type="http://schemas.openxmlformats.org/officeDocument/2006/relationships/image" Target="../media/image4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notesSlide" Target="../notesSlides/notesSlide29.xml"/><Relationship Id="rId7" Type="http://schemas.openxmlformats.org/officeDocument/2006/relationships/slideLayout" Target="../slideLayouts/slideLayout3.xml"/><Relationship Id="rId6" Type="http://schemas.openxmlformats.org/officeDocument/2006/relationships/image" Target="../media/image46.png"/><Relationship Id="rId5" Type="http://schemas.openxmlformats.org/officeDocument/2006/relationships/tags" Target="../tags/tag38.xml"/><Relationship Id="rId4" Type="http://schemas.openxmlformats.org/officeDocument/2006/relationships/image" Target="../media/image52.png"/><Relationship Id="rId3" Type="http://schemas.openxmlformats.org/officeDocument/2006/relationships/tags" Target="../tags/tag37.xml"/><Relationship Id="rId2" Type="http://schemas.openxmlformats.org/officeDocument/2006/relationships/image" Target="../media/image51.png"/><Relationship Id="rId1" Type="http://schemas.openxmlformats.org/officeDocument/2006/relationships/image" Target="../media/image50.png"/></Relationships>
</file>

<file path=ppt/slides/_rels/slide31.xml.rels><?xml version="1.0" encoding="UTF-8" standalone="yes"?>
<Relationships xmlns="http://schemas.openxmlformats.org/package/2006/relationships"><Relationship Id="rId8" Type="http://schemas.openxmlformats.org/officeDocument/2006/relationships/notesSlide" Target="../notesSlides/notesSlide30.xml"/><Relationship Id="rId7" Type="http://schemas.openxmlformats.org/officeDocument/2006/relationships/slideLayout" Target="../slideLayouts/slideLayout3.xml"/><Relationship Id="rId6" Type="http://schemas.openxmlformats.org/officeDocument/2006/relationships/image" Target="../media/image56.png"/><Relationship Id="rId5" Type="http://schemas.openxmlformats.org/officeDocument/2006/relationships/tags" Target="../tags/tag40.xml"/><Relationship Id="rId4" Type="http://schemas.openxmlformats.org/officeDocument/2006/relationships/image" Target="../media/image55.png"/><Relationship Id="rId3" Type="http://schemas.openxmlformats.org/officeDocument/2006/relationships/tags" Target="../tags/tag39.xml"/><Relationship Id="rId2" Type="http://schemas.openxmlformats.org/officeDocument/2006/relationships/image" Target="../media/image54.png"/><Relationship Id="rId1" Type="http://schemas.openxmlformats.org/officeDocument/2006/relationships/image" Target="../media/image53.png"/></Relationships>
</file>

<file path=ppt/slides/_rels/slide32.xml.rels><?xml version="1.0" encoding="UTF-8" standalone="yes"?>
<Relationships xmlns="http://schemas.openxmlformats.org/package/2006/relationships"><Relationship Id="rId6" Type="http://schemas.openxmlformats.org/officeDocument/2006/relationships/notesSlide" Target="../notesSlides/notesSlide31.xml"/><Relationship Id="rId5" Type="http://schemas.openxmlformats.org/officeDocument/2006/relationships/slideLayout" Target="../slideLayouts/slideLayout3.xml"/><Relationship Id="rId4" Type="http://schemas.openxmlformats.org/officeDocument/2006/relationships/image" Target="../media/image59.png"/><Relationship Id="rId3" Type="http://schemas.openxmlformats.org/officeDocument/2006/relationships/tags" Target="../tags/tag41.xml"/><Relationship Id="rId2" Type="http://schemas.openxmlformats.org/officeDocument/2006/relationships/image" Target="../media/image58.png"/><Relationship Id="rId1" Type="http://schemas.openxmlformats.org/officeDocument/2006/relationships/image" Target="../media/image57.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6" Type="http://schemas.openxmlformats.org/officeDocument/2006/relationships/notesSlide" Target="../notesSlides/notesSlide33.xml"/><Relationship Id="rId5" Type="http://schemas.openxmlformats.org/officeDocument/2006/relationships/slideLayout" Target="../slideLayouts/slideLayout3.xml"/><Relationship Id="rId4" Type="http://schemas.openxmlformats.org/officeDocument/2006/relationships/image" Target="../media/image62.png"/><Relationship Id="rId3" Type="http://schemas.openxmlformats.org/officeDocument/2006/relationships/tags" Target="../tags/tag42.xml"/><Relationship Id="rId2" Type="http://schemas.openxmlformats.org/officeDocument/2006/relationships/image" Target="../media/image61.png"/><Relationship Id="rId1" Type="http://schemas.openxmlformats.org/officeDocument/2006/relationships/image" Target="../media/image60.png"/></Relationships>
</file>

<file path=ppt/slides/_rels/slide35.xml.rels><?xml version="1.0" encoding="UTF-8" standalone="yes"?>
<Relationships xmlns="http://schemas.openxmlformats.org/package/2006/relationships"><Relationship Id="rId6" Type="http://schemas.openxmlformats.org/officeDocument/2006/relationships/notesSlide" Target="../notesSlides/notesSlide34.xml"/><Relationship Id="rId5" Type="http://schemas.openxmlformats.org/officeDocument/2006/relationships/slideLayout" Target="../slideLayouts/slideLayout3.xml"/><Relationship Id="rId4" Type="http://schemas.openxmlformats.org/officeDocument/2006/relationships/image" Target="../media/image65.png"/><Relationship Id="rId3" Type="http://schemas.openxmlformats.org/officeDocument/2006/relationships/tags" Target="../tags/tag43.xml"/><Relationship Id="rId2" Type="http://schemas.openxmlformats.org/officeDocument/2006/relationships/image" Target="../media/image64.png"/><Relationship Id="rId1" Type="http://schemas.openxmlformats.org/officeDocument/2006/relationships/image" Target="../media/image63.png"/></Relationships>
</file>

<file path=ppt/slides/_rels/slide36.xml.rels><?xml version="1.0" encoding="UTF-8" standalone="yes"?>
<Relationships xmlns="http://schemas.openxmlformats.org/package/2006/relationships"><Relationship Id="rId6" Type="http://schemas.openxmlformats.org/officeDocument/2006/relationships/notesSlide" Target="../notesSlides/notesSlide35.xml"/><Relationship Id="rId5" Type="http://schemas.openxmlformats.org/officeDocument/2006/relationships/slideLayout" Target="../slideLayouts/slideLayout3.xml"/><Relationship Id="rId4" Type="http://schemas.openxmlformats.org/officeDocument/2006/relationships/image" Target="../media/image68.png"/><Relationship Id="rId3" Type="http://schemas.openxmlformats.org/officeDocument/2006/relationships/tags" Target="../tags/tag44.xml"/><Relationship Id="rId2" Type="http://schemas.openxmlformats.org/officeDocument/2006/relationships/image" Target="../media/image67.png"/><Relationship Id="rId1" Type="http://schemas.openxmlformats.org/officeDocument/2006/relationships/image" Target="../media/image66.png"/></Relationships>
</file>

<file path=ppt/slides/_rels/slide37.xml.rels><?xml version="1.0" encoding="UTF-8" standalone="yes"?>
<Relationships xmlns="http://schemas.openxmlformats.org/package/2006/relationships"><Relationship Id="rId6" Type="http://schemas.openxmlformats.org/officeDocument/2006/relationships/notesSlide" Target="../notesSlides/notesSlide36.xml"/><Relationship Id="rId5" Type="http://schemas.openxmlformats.org/officeDocument/2006/relationships/slideLayout" Target="../slideLayouts/slideLayout3.xml"/><Relationship Id="rId4" Type="http://schemas.openxmlformats.org/officeDocument/2006/relationships/image" Target="../media/image71.png"/><Relationship Id="rId3" Type="http://schemas.openxmlformats.org/officeDocument/2006/relationships/tags" Target="../tags/tag45.xml"/><Relationship Id="rId2" Type="http://schemas.openxmlformats.org/officeDocument/2006/relationships/image" Target="../media/image70.png"/><Relationship Id="rId1" Type="http://schemas.openxmlformats.org/officeDocument/2006/relationships/image" Target="../media/image69.png"/></Relationships>
</file>

<file path=ppt/slides/_rels/slide38.xml.rels><?xml version="1.0" encoding="UTF-8" standalone="yes"?>
<Relationships xmlns="http://schemas.openxmlformats.org/package/2006/relationships"><Relationship Id="rId6" Type="http://schemas.openxmlformats.org/officeDocument/2006/relationships/notesSlide" Target="../notesSlides/notesSlide37.xml"/><Relationship Id="rId5" Type="http://schemas.openxmlformats.org/officeDocument/2006/relationships/slideLayout" Target="../slideLayouts/slideLayout3.xml"/><Relationship Id="rId4" Type="http://schemas.openxmlformats.org/officeDocument/2006/relationships/image" Target="../media/image74.png"/><Relationship Id="rId3" Type="http://schemas.openxmlformats.org/officeDocument/2006/relationships/tags" Target="../tags/tag46.xml"/><Relationship Id="rId2" Type="http://schemas.openxmlformats.org/officeDocument/2006/relationships/image" Target="../media/image73.png"/><Relationship Id="rId1" Type="http://schemas.openxmlformats.org/officeDocument/2006/relationships/image" Target="../media/image72.png"/></Relationships>
</file>

<file path=ppt/slides/_rels/slide39.xml.rels><?xml version="1.0" encoding="UTF-8" standalone="yes"?>
<Relationships xmlns="http://schemas.openxmlformats.org/package/2006/relationships"><Relationship Id="rId6" Type="http://schemas.openxmlformats.org/officeDocument/2006/relationships/notesSlide" Target="../notesSlides/notesSlide38.xml"/><Relationship Id="rId5" Type="http://schemas.openxmlformats.org/officeDocument/2006/relationships/slideLayout" Target="../slideLayouts/slideLayout3.xml"/><Relationship Id="rId4" Type="http://schemas.openxmlformats.org/officeDocument/2006/relationships/image" Target="../media/image77.png"/><Relationship Id="rId3" Type="http://schemas.openxmlformats.org/officeDocument/2006/relationships/tags" Target="../tags/tag47.xml"/><Relationship Id="rId2" Type="http://schemas.openxmlformats.org/officeDocument/2006/relationships/image" Target="../media/image76.png"/><Relationship Id="rId1" Type="http://schemas.openxmlformats.org/officeDocument/2006/relationships/image" Target="../media/image75.png"/></Relationships>
</file>

<file path=ppt/slides/_rels/slide4.xml.rels><?xml version="1.0" encoding="UTF-8" standalone="yes"?>
<Relationships xmlns="http://schemas.openxmlformats.org/package/2006/relationships"><Relationship Id="rId7" Type="http://schemas.openxmlformats.org/officeDocument/2006/relationships/notesSlide" Target="../notesSlides/notesSlide3.xml"/><Relationship Id="rId6"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tags" Target="../tags/tag3.xml"/><Relationship Id="rId3" Type="http://schemas.openxmlformats.org/officeDocument/2006/relationships/image" Target="../media/image1.png"/><Relationship Id="rId2" Type="http://schemas.openxmlformats.org/officeDocument/2006/relationships/tags" Target="../tags/tag2.xml"/><Relationship Id="rId1" Type="http://schemas.openxmlformats.org/officeDocument/2006/relationships/tags" Target="../tags/tag1.xml"/></Relationships>
</file>

<file path=ppt/slides/_rels/slide40.xml.rels><?xml version="1.0" encoding="UTF-8" standalone="yes"?>
<Relationships xmlns="http://schemas.openxmlformats.org/package/2006/relationships"><Relationship Id="rId6" Type="http://schemas.openxmlformats.org/officeDocument/2006/relationships/notesSlide" Target="../notesSlides/notesSlide39.xml"/><Relationship Id="rId5" Type="http://schemas.openxmlformats.org/officeDocument/2006/relationships/slideLayout" Target="../slideLayouts/slideLayout3.xml"/><Relationship Id="rId4" Type="http://schemas.openxmlformats.org/officeDocument/2006/relationships/image" Target="../media/image80.png"/><Relationship Id="rId3" Type="http://schemas.openxmlformats.org/officeDocument/2006/relationships/tags" Target="../tags/tag48.xml"/><Relationship Id="rId2" Type="http://schemas.openxmlformats.org/officeDocument/2006/relationships/image" Target="../media/image79.png"/><Relationship Id="rId1" Type="http://schemas.openxmlformats.org/officeDocument/2006/relationships/image" Target="../media/image78.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4" Type="http://schemas.openxmlformats.org/officeDocument/2006/relationships/notesSlide" Target="../notesSlides/notesSlide41.xml"/><Relationship Id="rId3" Type="http://schemas.openxmlformats.org/officeDocument/2006/relationships/slideLayout" Target="../slideLayouts/slideLayout3.xml"/><Relationship Id="rId2" Type="http://schemas.openxmlformats.org/officeDocument/2006/relationships/image" Target="../media/image81.png"/><Relationship Id="rId1" Type="http://schemas.openxmlformats.org/officeDocument/2006/relationships/tags" Target="../tags/tag49.xml"/></Relationships>
</file>

<file path=ppt/slides/_rels/slide43.xml.rels><?xml version="1.0" encoding="UTF-8" standalone="yes"?>
<Relationships xmlns="http://schemas.openxmlformats.org/package/2006/relationships"><Relationship Id="rId4" Type="http://schemas.openxmlformats.org/officeDocument/2006/relationships/notesSlide" Target="../notesSlides/notesSlide42.xml"/><Relationship Id="rId3" Type="http://schemas.openxmlformats.org/officeDocument/2006/relationships/slideLayout" Target="../slideLayouts/slideLayout3.xml"/><Relationship Id="rId2" Type="http://schemas.openxmlformats.org/officeDocument/2006/relationships/image" Target="../media/image83.png"/><Relationship Id="rId1" Type="http://schemas.openxmlformats.org/officeDocument/2006/relationships/image" Target="../media/image82.png"/></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3.xml"/><Relationship Id="rId1" Type="http://schemas.openxmlformats.org/officeDocument/2006/relationships/image" Target="../media/image82.png"/></Relationships>
</file>

<file path=ppt/slides/_rels/slide45.xml.rels><?xml version="1.0" encoding="UTF-8" standalone="yes"?>
<Relationships xmlns="http://schemas.openxmlformats.org/package/2006/relationships"><Relationship Id="rId4" Type="http://schemas.openxmlformats.org/officeDocument/2006/relationships/notesSlide" Target="../notesSlides/notesSlide44.xml"/><Relationship Id="rId3" Type="http://schemas.openxmlformats.org/officeDocument/2006/relationships/slideLayout" Target="../slideLayouts/slideLayout3.xml"/><Relationship Id="rId2" Type="http://schemas.openxmlformats.org/officeDocument/2006/relationships/image" Target="../media/image85.png"/><Relationship Id="rId1" Type="http://schemas.openxmlformats.org/officeDocument/2006/relationships/image" Target="../media/image84.png"/></Relationships>
</file>

<file path=ppt/slides/_rels/slide46.xml.rels><?xml version="1.0" encoding="UTF-8" standalone="yes"?>
<Relationships xmlns="http://schemas.openxmlformats.org/package/2006/relationships"><Relationship Id="rId4" Type="http://schemas.openxmlformats.org/officeDocument/2006/relationships/notesSlide" Target="../notesSlides/notesSlide45.xml"/><Relationship Id="rId3" Type="http://schemas.openxmlformats.org/officeDocument/2006/relationships/slideLayout" Target="../slideLayouts/slideLayout3.xml"/><Relationship Id="rId2" Type="http://schemas.openxmlformats.org/officeDocument/2006/relationships/image" Target="../media/image87.png"/><Relationship Id="rId1" Type="http://schemas.openxmlformats.org/officeDocument/2006/relationships/image" Target="../media/image86.png"/></Relationships>
</file>

<file path=ppt/slides/_rels/slide47.xml.rels><?xml version="1.0" encoding="UTF-8" standalone="yes"?>
<Relationships xmlns="http://schemas.openxmlformats.org/package/2006/relationships"><Relationship Id="rId5" Type="http://schemas.openxmlformats.org/officeDocument/2006/relationships/notesSlide" Target="../notesSlides/notesSlide46.xml"/><Relationship Id="rId4" Type="http://schemas.openxmlformats.org/officeDocument/2006/relationships/slideLayout" Target="../slideLayouts/slideLayout3.xml"/><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image" Target="../media/image88.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3.xml"/><Relationship Id="rId1" Type="http://schemas.openxmlformats.org/officeDocument/2006/relationships/image" Target="../media/image91.jpeg"/></Relationships>
</file>

<file path=ppt/slides/_rels/slide5.xml.rels><?xml version="1.0" encoding="UTF-8" standalone="yes"?>
<Relationships xmlns="http://schemas.openxmlformats.org/package/2006/relationships"><Relationship Id="rId9" Type="http://schemas.openxmlformats.org/officeDocument/2006/relationships/notesSlide" Target="../notesSlides/notesSlide4.xml"/><Relationship Id="rId8" Type="http://schemas.openxmlformats.org/officeDocument/2006/relationships/slideLayout" Target="../slideLayouts/slideLayout2.xml"/><Relationship Id="rId7" Type="http://schemas.openxmlformats.org/officeDocument/2006/relationships/image" Target="../media/image5.png"/><Relationship Id="rId6" Type="http://schemas.openxmlformats.org/officeDocument/2006/relationships/tags" Target="../tags/tag7.xml"/><Relationship Id="rId5" Type="http://schemas.openxmlformats.org/officeDocument/2006/relationships/image" Target="../media/image4.png"/><Relationship Id="rId4" Type="http://schemas.openxmlformats.org/officeDocument/2006/relationships/tags" Target="../tags/tag6.xml"/><Relationship Id="rId3" Type="http://schemas.openxmlformats.org/officeDocument/2006/relationships/image" Target="../media/image3.png"/><Relationship Id="rId2" Type="http://schemas.openxmlformats.org/officeDocument/2006/relationships/tags" Target="../tags/tag5.xml"/><Relationship Id="rId1" Type="http://schemas.openxmlformats.org/officeDocument/2006/relationships/tags" Target="../tags/tag4.xml"/></Relationships>
</file>

<file path=ppt/slides/_rels/slide50.xml.rels><?xml version="1.0" encoding="UTF-8" standalone="yes"?>
<Relationships xmlns="http://schemas.openxmlformats.org/package/2006/relationships"><Relationship Id="rId8" Type="http://schemas.openxmlformats.org/officeDocument/2006/relationships/notesSlide" Target="../notesSlides/notesSlide49.xml"/><Relationship Id="rId7" Type="http://schemas.openxmlformats.org/officeDocument/2006/relationships/slideLayout" Target="../slideLayouts/slideLayout3.xml"/><Relationship Id="rId6" Type="http://schemas.openxmlformats.org/officeDocument/2006/relationships/image" Target="../media/image94.png"/><Relationship Id="rId5" Type="http://schemas.openxmlformats.org/officeDocument/2006/relationships/tags" Target="../tags/tag52.xml"/><Relationship Id="rId4" Type="http://schemas.openxmlformats.org/officeDocument/2006/relationships/image" Target="../media/image93.png"/><Relationship Id="rId3" Type="http://schemas.openxmlformats.org/officeDocument/2006/relationships/tags" Target="../tags/tag51.xml"/><Relationship Id="rId2" Type="http://schemas.openxmlformats.org/officeDocument/2006/relationships/image" Target="../media/image92.png"/><Relationship Id="rId1" Type="http://schemas.openxmlformats.org/officeDocument/2006/relationships/tags" Target="../tags/tag50.xml"/></Relationships>
</file>

<file path=ppt/slides/_rels/slide51.xml.rels><?xml version="1.0" encoding="UTF-8" standalone="yes"?>
<Relationships xmlns="http://schemas.openxmlformats.org/package/2006/relationships"><Relationship Id="rId4" Type="http://schemas.openxmlformats.org/officeDocument/2006/relationships/notesSlide" Target="../notesSlides/notesSlide50.xml"/><Relationship Id="rId3" Type="http://schemas.openxmlformats.org/officeDocument/2006/relationships/slideLayout" Target="../slideLayouts/slideLayout3.xml"/><Relationship Id="rId2" Type="http://schemas.openxmlformats.org/officeDocument/2006/relationships/image" Target="../media/image95.png"/><Relationship Id="rId1" Type="http://schemas.openxmlformats.org/officeDocument/2006/relationships/tags" Target="../tags/tag53.xml"/></Relationships>
</file>

<file path=ppt/slides/_rels/slide52.xml.rels><?xml version="1.0" encoding="UTF-8" standalone="yes"?>
<Relationships xmlns="http://schemas.openxmlformats.org/package/2006/relationships"><Relationship Id="rId5" Type="http://schemas.openxmlformats.org/officeDocument/2006/relationships/notesSlide" Target="../notesSlides/notesSlide51.xml"/><Relationship Id="rId4" Type="http://schemas.openxmlformats.org/officeDocument/2006/relationships/slideLayout" Target="../slideLayouts/slideLayout3.xml"/><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image" Target="../media/image96.png"/></Relationships>
</file>

<file path=ppt/slides/_rels/slide53.xml.rels><?xml version="1.0" encoding="UTF-8" standalone="yes"?>
<Relationships xmlns="http://schemas.openxmlformats.org/package/2006/relationships"><Relationship Id="rId4" Type="http://schemas.openxmlformats.org/officeDocument/2006/relationships/notesSlide" Target="../notesSlides/notesSlide52.xml"/><Relationship Id="rId3" Type="http://schemas.openxmlformats.org/officeDocument/2006/relationships/slideLayout" Target="../slideLayouts/slideLayout3.xml"/><Relationship Id="rId2" Type="http://schemas.openxmlformats.org/officeDocument/2006/relationships/image" Target="../media/image100.png"/><Relationship Id="rId1" Type="http://schemas.openxmlformats.org/officeDocument/2006/relationships/image" Target="../media/image99.png"/></Relationships>
</file>

<file path=ppt/slides/_rels/slide54.xml.rels><?xml version="1.0" encoding="UTF-8" standalone="yes"?>
<Relationships xmlns="http://schemas.openxmlformats.org/package/2006/relationships"><Relationship Id="rId4" Type="http://schemas.openxmlformats.org/officeDocument/2006/relationships/notesSlide" Target="../notesSlides/notesSlide53.xml"/><Relationship Id="rId3" Type="http://schemas.openxmlformats.org/officeDocument/2006/relationships/slideLayout" Target="../slideLayouts/slideLayout3.xml"/><Relationship Id="rId2" Type="http://schemas.openxmlformats.org/officeDocument/2006/relationships/image" Target="../media/image102.png"/><Relationship Id="rId1" Type="http://schemas.openxmlformats.org/officeDocument/2006/relationships/image" Target="../media/image101.png"/></Relationships>
</file>

<file path=ppt/slides/_rels/slide55.xml.rels><?xml version="1.0" encoding="UTF-8" standalone="yes"?>
<Relationships xmlns="http://schemas.openxmlformats.org/package/2006/relationships"><Relationship Id="rId4" Type="http://schemas.openxmlformats.org/officeDocument/2006/relationships/notesSlide" Target="../notesSlides/notesSlide54.xml"/><Relationship Id="rId3" Type="http://schemas.openxmlformats.org/officeDocument/2006/relationships/slideLayout" Target="../slideLayouts/slideLayout3.xml"/><Relationship Id="rId2" Type="http://schemas.openxmlformats.org/officeDocument/2006/relationships/image" Target="../media/image104.png"/><Relationship Id="rId1" Type="http://schemas.openxmlformats.org/officeDocument/2006/relationships/image" Target="../media/image103.png"/></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05.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06.png"/></Relationships>
</file>

<file path=ppt/slides/_rels/slide59.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07.png"/></Relationships>
</file>

<file path=ppt/slides/_rels/slide6.xml.rels><?xml version="1.0" encoding="UTF-8" standalone="yes"?>
<Relationships xmlns="http://schemas.openxmlformats.org/package/2006/relationships"><Relationship Id="rId7" Type="http://schemas.openxmlformats.org/officeDocument/2006/relationships/notesSlide" Target="../notesSlides/notesSlide5.xml"/><Relationship Id="rId6"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tags" Target="../tags/tag10.xml"/><Relationship Id="rId3" Type="http://schemas.openxmlformats.org/officeDocument/2006/relationships/image" Target="../media/image6.png"/><Relationship Id="rId2" Type="http://schemas.openxmlformats.org/officeDocument/2006/relationships/tags" Target="../tags/tag9.xml"/><Relationship Id="rId1" Type="http://schemas.openxmlformats.org/officeDocument/2006/relationships/tags" Target="../tags/tag8.xml"/></Relationships>
</file>

<file path=ppt/slides/_rels/slide60.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08.png"/></Relationships>
</file>

<file path=ppt/slides/_rels/slide6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110.png"/><Relationship Id="rId1" Type="http://schemas.openxmlformats.org/officeDocument/2006/relationships/image" Target="../media/image109.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112.png"/><Relationship Id="rId1" Type="http://schemas.openxmlformats.org/officeDocument/2006/relationships/image" Target="../media/image111.png"/></Relationships>
</file>

<file path=ppt/slides/_rels/slide6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114.jpeg"/><Relationship Id="rId1" Type="http://schemas.openxmlformats.org/officeDocument/2006/relationships/image" Target="../media/image113.jpeg"/></Relationships>
</file>

<file path=ppt/slides/_rels/slide66.xml.rels><?xml version="1.0" encoding="UTF-8" standalone="yes"?>
<Relationships xmlns="http://schemas.openxmlformats.org/package/2006/relationships"><Relationship Id="rId4" Type="http://schemas.openxmlformats.org/officeDocument/2006/relationships/notesSlide" Target="../notesSlides/notesSlide55.xml"/><Relationship Id="rId3" Type="http://schemas.openxmlformats.org/officeDocument/2006/relationships/slideLayout" Target="../slideLayouts/slideLayout3.xml"/><Relationship Id="rId2" Type="http://schemas.openxmlformats.org/officeDocument/2006/relationships/image" Target="../media/image116.jpeg"/><Relationship Id="rId1" Type="http://schemas.openxmlformats.org/officeDocument/2006/relationships/image" Target="../media/image115.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6" Type="http://schemas.openxmlformats.org/officeDocument/2006/relationships/notesSlide" Target="../notesSlides/notesSlide6.xml"/><Relationship Id="rId5" Type="http://schemas.openxmlformats.org/officeDocument/2006/relationships/slideLayout" Target="../slideLayouts/slideLayout2.xml"/><Relationship Id="rId4" Type="http://schemas.openxmlformats.org/officeDocument/2006/relationships/image" Target="../media/image9.png"/><Relationship Id="rId3" Type="http://schemas.openxmlformats.org/officeDocument/2006/relationships/tags" Target="../tags/tag12.xml"/><Relationship Id="rId2" Type="http://schemas.openxmlformats.org/officeDocument/2006/relationships/image" Target="../media/image8.png"/><Relationship Id="rId1" Type="http://schemas.openxmlformats.org/officeDocument/2006/relationships/tags" Target="../tags/tag11.xml"/></Relationships>
</file>

<file path=ppt/slides/_rels/slide8.xml.rels><?xml version="1.0" encoding="UTF-8" standalone="yes"?>
<Relationships xmlns="http://schemas.openxmlformats.org/package/2006/relationships"><Relationship Id="rId5" Type="http://schemas.openxmlformats.org/officeDocument/2006/relationships/notesSlide" Target="../notesSlides/notesSlide7.xml"/><Relationship Id="rId4" Type="http://schemas.openxmlformats.org/officeDocument/2006/relationships/slideLayout" Target="../slideLayouts/slideLayout2.xml"/><Relationship Id="rId3" Type="http://schemas.openxmlformats.org/officeDocument/2006/relationships/image" Target="../media/image10.png"/><Relationship Id="rId2" Type="http://schemas.openxmlformats.org/officeDocument/2006/relationships/tags" Target="../tags/tag14.xml"/><Relationship Id="rId1" Type="http://schemas.openxmlformats.org/officeDocument/2006/relationships/tags" Target="../tags/tag13.xml"/></Relationships>
</file>

<file path=ppt/slides/_rels/slide9.xml.rels><?xml version="1.0" encoding="UTF-8" standalone="yes"?>
<Relationships xmlns="http://schemas.openxmlformats.org/package/2006/relationships"><Relationship Id="rId8" Type="http://schemas.openxmlformats.org/officeDocument/2006/relationships/notesSlide" Target="../notesSlides/notesSlide8.xml"/><Relationship Id="rId7"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tags" Target="../tags/tag17.xml"/><Relationship Id="rId4" Type="http://schemas.openxmlformats.org/officeDocument/2006/relationships/image" Target="../media/image12.png"/><Relationship Id="rId3" Type="http://schemas.openxmlformats.org/officeDocument/2006/relationships/tags" Target="../tags/tag16.xml"/><Relationship Id="rId2" Type="http://schemas.openxmlformats.org/officeDocument/2006/relationships/image" Target="../media/image11.png"/><Relationship Id="rId1" Type="http://schemas.openxmlformats.org/officeDocument/2006/relationships/tags" Target="../tags/tag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261872" y="181737"/>
            <a:ext cx="9418320" cy="4041648"/>
          </a:xfrm>
        </p:spPr>
        <p:txBody>
          <a:bodyPr/>
          <a:lstStyle/>
          <a:p>
            <a:r>
              <a:rPr lang="en-US" altLang="zh-CN" dirty="0"/>
              <a:t>FINAL REPORT</a:t>
            </a:r>
            <a:endParaRPr lang="en-US" altLang="zh-CN" dirty="0"/>
          </a:p>
        </p:txBody>
      </p:sp>
      <p:sp>
        <p:nvSpPr>
          <p:cNvPr id="3" name="副标题 2"/>
          <p:cNvSpPr>
            <a:spLocks noGrp="1"/>
          </p:cNvSpPr>
          <p:nvPr>
            <p:ph type="subTitle" idx="1"/>
          </p:nvPr>
        </p:nvSpPr>
        <p:spPr>
          <a:xfrm>
            <a:off x="1261872" y="4396105"/>
            <a:ext cx="9418320" cy="522838"/>
          </a:xfrm>
        </p:spPr>
        <p:txBody>
          <a:bodyPr/>
          <a:lstStyle/>
          <a:p>
            <a:r>
              <a:rPr lang="zh-CN" altLang="en-US" dirty="0">
                <a:sym typeface="+mn-ea"/>
              </a:rPr>
              <a:t>改写与优化</a:t>
            </a:r>
            <a:r>
              <a:rPr lang="en-US" altLang="zh-CN" dirty="0">
                <a:sym typeface="+mn-ea"/>
              </a:rPr>
              <a:t>FreeRTOS</a:t>
            </a:r>
            <a:endParaRPr lang="zh-CN" alt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61872" y="552577"/>
            <a:ext cx="9418320" cy="1156208"/>
          </a:xfrm>
        </p:spPr>
        <p:txBody>
          <a:bodyPr/>
          <a:lstStyle/>
          <a:p>
            <a:r>
              <a:rPr lang="en-US" altLang="zh-CN" sz="4800">
                <a:sym typeface="+mn-ea"/>
              </a:rPr>
              <a:t>Rust</a:t>
            </a:r>
            <a:r>
              <a:rPr lang="zh-CN" altLang="en-US" sz="4800">
                <a:sym typeface="+mn-ea"/>
              </a:rPr>
              <a:t>语法困难与解决</a:t>
            </a:r>
            <a:endParaRPr lang="en-US" altLang="zh-CN" sz="4800" dirty="0"/>
          </a:p>
        </p:txBody>
      </p:sp>
      <p:sp>
        <p:nvSpPr>
          <p:cNvPr id="3" name="文本占位符 2"/>
          <p:cNvSpPr>
            <a:spLocks noGrp="1"/>
          </p:cNvSpPr>
          <p:nvPr>
            <p:ph type="body" idx="1"/>
          </p:nvPr>
        </p:nvSpPr>
        <p:spPr/>
        <p:txBody>
          <a:bodyPr/>
          <a:lstStyle/>
          <a:p>
            <a:pPr marL="177800" indent="0">
              <a:buNone/>
            </a:pPr>
            <a:r>
              <a:rPr lang="en-US" altLang="zh-CN" sz="2800" dirty="0"/>
              <a:t>2. </a:t>
            </a:r>
            <a:r>
              <a:rPr lang="zh-CN" altLang="en-US" sz="2800" dirty="0"/>
              <a:t> Rust规则宏：</a:t>
            </a:r>
            <a:r>
              <a:rPr lang="en-US" altLang="zh-CN" sz="2800" dirty="0"/>
              <a:t>C</a:t>
            </a:r>
            <a:r>
              <a:rPr lang="zh-CN" altLang="en-US" sz="2800" dirty="0"/>
              <a:t>语言使用的</a:t>
            </a:r>
            <a:r>
              <a:rPr lang="en-US" altLang="zh-CN" sz="2800" dirty="0"/>
              <a:t>#define</a:t>
            </a:r>
            <a:r>
              <a:rPr lang="zh-CN" altLang="en-US" sz="2800" dirty="0"/>
              <a:t>可以用</a:t>
            </a:r>
            <a:r>
              <a:rPr lang="en-US" altLang="zh-CN" sz="2800" dirty="0"/>
              <a:t>Rust</a:t>
            </a:r>
            <a:r>
              <a:rPr lang="zh-CN" altLang="en-US" sz="2800" dirty="0"/>
              <a:t>的规则宏来进行替代，</a:t>
            </a:r>
            <a:r>
              <a:rPr lang="zh-CN" altLang="en-US" sz="2800" dirty="0">
                <a:sym typeface="+mn-ea"/>
              </a:rPr>
              <a:t>通过#[macro_export]不同源码间传出，</a:t>
            </a:r>
            <a:r>
              <a:rPr lang="zh-CN" altLang="en-US" sz="2800" dirty="0"/>
              <a:t>通过#[marco_use]传入。</a:t>
            </a:r>
            <a:endParaRPr lang="zh-CN" altLang="en-US" sz="2800" dirty="0"/>
          </a:p>
          <a:p>
            <a:pPr marL="177800" indent="0">
              <a:buNone/>
            </a:pPr>
            <a:endParaRPr lang="zh-CN" altLang="en-US" sz="2800" dirty="0"/>
          </a:p>
          <a:p>
            <a:pPr marL="177800" indent="0">
              <a:buNone/>
            </a:pPr>
            <a:endParaRPr lang="zh-CN" altLang="en-US" sz="2800" dirty="0"/>
          </a:p>
        </p:txBody>
      </p:sp>
      <p:sp>
        <p:nvSpPr>
          <p:cNvPr id="5" name="灯片编号占位符 4"/>
          <p:cNvSpPr>
            <a:spLocks noGrp="1"/>
          </p:cNvSpPr>
          <p:nvPr>
            <p:ph type="sldNum" sz="quarter" idx="12"/>
          </p:nvPr>
        </p:nvSpPr>
        <p:spPr/>
        <p:txBody>
          <a:bodyPr/>
          <a:lstStyle/>
          <a:p>
            <a:fld id="{4FAB73BC-B049-4115-A692-8D63A059BFB8}" type="slidenum">
              <a:rPr lang="en-US" smtClean="0"/>
            </a:fld>
            <a:endParaRPr lang="en-US" dirty="0"/>
          </a:p>
        </p:txBody>
      </p:sp>
      <p:pic>
        <p:nvPicPr>
          <p:cNvPr id="4" name="图片 3"/>
          <p:cNvPicPr>
            <a:picLocks noChangeAspect="1"/>
          </p:cNvPicPr>
          <p:nvPr>
            <p:custDataLst>
              <p:tags r:id="rId1"/>
            </p:custDataLst>
          </p:nvPr>
        </p:nvPicPr>
        <p:blipFill>
          <a:blip r:embed="rId2"/>
          <a:stretch>
            <a:fillRect/>
          </a:stretch>
        </p:blipFill>
        <p:spPr>
          <a:xfrm>
            <a:off x="1484630" y="3541395"/>
            <a:ext cx="3622040" cy="2586990"/>
          </a:xfrm>
          <a:prstGeom prst="rect">
            <a:avLst/>
          </a:prstGeom>
        </p:spPr>
      </p:pic>
      <p:pic>
        <p:nvPicPr>
          <p:cNvPr id="6" name="图片 5"/>
          <p:cNvPicPr>
            <a:picLocks noChangeAspect="1"/>
          </p:cNvPicPr>
          <p:nvPr>
            <p:custDataLst>
              <p:tags r:id="rId3"/>
            </p:custDataLst>
          </p:nvPr>
        </p:nvPicPr>
        <p:blipFill>
          <a:blip r:embed="rId4"/>
          <a:stretch>
            <a:fillRect/>
          </a:stretch>
        </p:blipFill>
        <p:spPr>
          <a:xfrm>
            <a:off x="5329555" y="3541395"/>
            <a:ext cx="5472430" cy="205867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61872" y="552577"/>
            <a:ext cx="9418320" cy="1156208"/>
          </a:xfrm>
        </p:spPr>
        <p:txBody>
          <a:bodyPr/>
          <a:lstStyle/>
          <a:p>
            <a:r>
              <a:rPr lang="en-US" altLang="zh-CN" sz="4800">
                <a:sym typeface="+mn-ea"/>
              </a:rPr>
              <a:t>Rust</a:t>
            </a:r>
            <a:r>
              <a:rPr lang="zh-CN" altLang="en-US" sz="4800">
                <a:sym typeface="+mn-ea"/>
              </a:rPr>
              <a:t>语法困难与解决</a:t>
            </a:r>
            <a:endParaRPr lang="en-US" altLang="zh-CN" sz="4800" dirty="0"/>
          </a:p>
        </p:txBody>
      </p:sp>
      <p:sp>
        <p:nvSpPr>
          <p:cNvPr id="3" name="文本占位符 2"/>
          <p:cNvSpPr>
            <a:spLocks noGrp="1"/>
          </p:cNvSpPr>
          <p:nvPr>
            <p:ph type="body" idx="1"/>
          </p:nvPr>
        </p:nvSpPr>
        <p:spPr/>
        <p:txBody>
          <a:bodyPr>
            <a:normAutofit fontScale="77500" lnSpcReduction="20000"/>
          </a:bodyPr>
          <a:lstStyle/>
          <a:p>
            <a:pPr marL="177800" indent="0">
              <a:buNone/>
            </a:pPr>
            <a:r>
              <a:rPr lang="en-US" altLang="zh-CN" sz="3295" b="1" dirty="0"/>
              <a:t>3. </a:t>
            </a:r>
            <a:r>
              <a:rPr lang="zh-CN" altLang="en-US" sz="3295" b="1" dirty="0"/>
              <a:t> </a:t>
            </a:r>
            <a:r>
              <a:rPr sz="3295" b="1" dirty="0"/>
              <a:t>use std::sync::{Arc, RwLock, Weak};</a:t>
            </a:r>
            <a:endParaRPr sz="3295" b="1" dirty="0"/>
          </a:p>
          <a:p>
            <a:pPr marL="177800" indent="0">
              <a:buNone/>
            </a:pPr>
            <a:r>
              <a:rPr sz="2800" dirty="0"/>
              <a:t>这是 Rust 语言中用于多线程编程的标准库中的一些类型和模块。具体来说，它们分别表示：</a:t>
            </a:r>
            <a:endParaRPr sz="2800" dirty="0"/>
          </a:p>
          <a:p>
            <a:pPr marL="177800" indent="0">
              <a:buNone/>
            </a:pPr>
            <a:r>
              <a:rPr sz="2800" dirty="0"/>
              <a:t>- Arc：Atomic Reference Counted，即原子引用计数，用于在多个线程之间共享所有权。Arc 类型的值可以被多个线程持有，并且当所有持有者都释放时，该值才会被销毁。</a:t>
            </a:r>
            <a:endParaRPr sz="2800" dirty="0"/>
          </a:p>
          <a:p>
            <a:pPr marL="177800" indent="0">
              <a:buNone/>
            </a:pPr>
            <a:r>
              <a:rPr sz="2800" dirty="0"/>
              <a:t>- RwLock：Read-Write Lock，即读写锁，用于控制多个线程对共享数据的并发访问。RwLock 类型提供了两种锁定方式：读取锁和写入锁，允许多个线程同时读取数据，但只允许一个线程写入数据。</a:t>
            </a:r>
            <a:endParaRPr sz="2800" dirty="0"/>
          </a:p>
          <a:p>
            <a:pPr marL="177800" indent="0">
              <a:buNone/>
            </a:pPr>
            <a:r>
              <a:rPr sz="2800" dirty="0"/>
              <a:t>- Weak：弱引用，用于解决 Arc</a:t>
            </a:r>
            <a:r>
              <a:rPr lang="en-US" sz="2800" dirty="0"/>
              <a:t> </a:t>
            </a:r>
            <a:r>
              <a:rPr sz="2800" dirty="0"/>
              <a:t>中的循环引用问题。Weak 类型允许创建一个指向 Arc 类型值的弱引用，不会增加引用计数，因此可以避免循环引用导致的内存泄漏。</a:t>
            </a:r>
            <a:endParaRPr sz="2800" dirty="0"/>
          </a:p>
          <a:p>
            <a:pPr marL="177800" indent="0">
              <a:buNone/>
            </a:pPr>
            <a:endParaRPr lang="zh-CN" altLang="en-US" sz="2800" dirty="0"/>
          </a:p>
        </p:txBody>
      </p:sp>
      <p:sp>
        <p:nvSpPr>
          <p:cNvPr id="5" name="灯片编号占位符 4"/>
          <p:cNvSpPr>
            <a:spLocks noGrp="1"/>
          </p:cNvSpPr>
          <p:nvPr>
            <p:ph type="sldNum" sz="quarter" idx="12"/>
          </p:nvPr>
        </p:nvSpPr>
        <p:spPr/>
        <p:txBody>
          <a:bodyPr/>
          <a:lstStyle/>
          <a:p>
            <a:fld id="{4FAB73BC-B049-4115-A692-8D63A059BFB8}" type="slidenum">
              <a:rPr lang="en-US" smtClean="0"/>
            </a:fld>
            <a:endParaRPr 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改写内容简介</a:t>
            </a:r>
            <a:endParaRPr lang="zh-CN" altLang="en-US" dirty="0"/>
          </a:p>
        </p:txBody>
      </p:sp>
      <p:sp>
        <p:nvSpPr>
          <p:cNvPr id="3" name="内容占位符 2"/>
          <p:cNvSpPr>
            <a:spLocks noGrp="1"/>
          </p:cNvSpPr>
          <p:nvPr>
            <p:ph idx="1"/>
          </p:nvPr>
        </p:nvSpPr>
        <p:spPr>
          <a:xfrm>
            <a:off x="1105535" y="1701800"/>
            <a:ext cx="4950460" cy="4351020"/>
          </a:xfrm>
        </p:spPr>
        <p:txBody>
          <a:bodyPr>
            <a:normAutofit lnSpcReduction="10000"/>
          </a:bodyPr>
          <a:lstStyle/>
          <a:p>
            <a:pPr indent="-447675" algn="l">
              <a:lnSpc>
                <a:spcPct val="95000"/>
              </a:lnSpc>
              <a:buFont typeface="Wingdings" panose="05000000000000000000" pitchFamily="2" charset="2"/>
              <a:buChar char="n"/>
            </a:pPr>
            <a:r>
              <a:rPr lang="zh-CN" altLang="en-US" dirty="0">
                <a:solidFill>
                  <a:schemeClr val="tx2"/>
                </a:solidFill>
              </a:rPr>
              <a:t>三部分核心代码</a:t>
            </a:r>
            <a:endParaRPr lang="zh-CN" altLang="en-US" dirty="0">
              <a:solidFill>
                <a:schemeClr val="tx2"/>
              </a:solidFill>
            </a:endParaRPr>
          </a:p>
          <a:p>
            <a:pPr indent="-447675" algn="l">
              <a:lnSpc>
                <a:spcPct val="95000"/>
              </a:lnSpc>
              <a:buFont typeface="Wingdings" panose="05000000000000000000" pitchFamily="2" charset="2"/>
              <a:buChar char="n"/>
            </a:pPr>
            <a:r>
              <a:rPr lang="en-US" altLang="zh-CN" sz="2800" dirty="0">
                <a:solidFill>
                  <a:schemeClr val="tx2"/>
                </a:solidFill>
              </a:rPr>
              <a:t>List</a:t>
            </a:r>
            <a:endParaRPr lang="en-US" altLang="zh-CN" sz="2800" dirty="0">
              <a:solidFill>
                <a:schemeClr val="tx2"/>
              </a:solidFill>
            </a:endParaRPr>
          </a:p>
          <a:p>
            <a:pPr indent="-447675">
              <a:lnSpc>
                <a:spcPct val="95000"/>
              </a:lnSpc>
              <a:buFont typeface="Wingdings" panose="05000000000000000000" pitchFamily="2" charset="2"/>
              <a:buChar char="n"/>
            </a:pPr>
            <a:r>
              <a:rPr lang="en-US" altLang="zh-CN" sz="2800" dirty="0">
                <a:solidFill>
                  <a:schemeClr val="tx2"/>
                </a:solidFill>
              </a:rPr>
              <a:t>Task</a:t>
            </a:r>
            <a:endParaRPr lang="en-US" altLang="zh-CN" sz="2800" dirty="0">
              <a:solidFill>
                <a:schemeClr val="tx2"/>
              </a:solidFill>
            </a:endParaRPr>
          </a:p>
          <a:p>
            <a:pPr indent="-447675">
              <a:lnSpc>
                <a:spcPct val="95000"/>
              </a:lnSpc>
              <a:buFont typeface="Wingdings" panose="05000000000000000000" pitchFamily="2" charset="2"/>
              <a:buChar char="n"/>
            </a:pPr>
            <a:r>
              <a:rPr lang="en-US" altLang="zh-CN" sz="2800" dirty="0">
                <a:solidFill>
                  <a:schemeClr val="tx2"/>
                </a:solidFill>
              </a:rPr>
              <a:t>Queue</a:t>
            </a:r>
            <a:endParaRPr lang="en-US" altLang="zh-CN" sz="2800" dirty="0">
              <a:solidFill>
                <a:schemeClr val="tx2"/>
              </a:solidFill>
            </a:endParaRPr>
          </a:p>
          <a:p>
            <a:pPr indent="-447675" algn="l">
              <a:lnSpc>
                <a:spcPct val="95000"/>
              </a:lnSpc>
              <a:buFont typeface="Wingdings" panose="05000000000000000000" pitchFamily="2" charset="2"/>
              <a:buChar char="n"/>
            </a:pPr>
            <a:endParaRPr lang="en-US" altLang="zh-CN" sz="2800" dirty="0">
              <a:solidFill>
                <a:schemeClr val="tx2"/>
              </a:solidFill>
            </a:endParaRPr>
          </a:p>
          <a:p>
            <a:pPr marL="0" indent="0" algn="l">
              <a:lnSpc>
                <a:spcPct val="95000"/>
              </a:lnSpc>
              <a:buFont typeface="Wingdings" panose="05000000000000000000" pitchFamily="2" charset="2"/>
              <a:buNone/>
            </a:pPr>
            <a:endParaRPr lang="en-US" altLang="zh-CN" sz="2800" dirty="0">
              <a:solidFill>
                <a:schemeClr val="tx2"/>
              </a:solidFill>
            </a:endParaRPr>
          </a:p>
          <a:p>
            <a:pPr indent="-447675" algn="l">
              <a:lnSpc>
                <a:spcPct val="95000"/>
              </a:lnSpc>
              <a:buFont typeface="Wingdings" panose="05000000000000000000" pitchFamily="2" charset="2"/>
              <a:buChar char="n"/>
            </a:pPr>
            <a:r>
              <a:rPr lang="zh-CN" altLang="en-US" sz="3600" dirty="0">
                <a:solidFill>
                  <a:schemeClr val="tx2"/>
                </a:solidFill>
              </a:rPr>
              <a:t>改写总量约5000+行</a:t>
            </a:r>
            <a:endParaRPr lang="zh-CN" altLang="en-US" sz="3600" dirty="0">
              <a:solidFill>
                <a:schemeClr val="tx2"/>
              </a:solidFill>
            </a:endParaRPr>
          </a:p>
        </p:txBody>
      </p:sp>
      <p:sp>
        <p:nvSpPr>
          <p:cNvPr id="6" name="文本占位符 5"/>
          <p:cNvSpPr>
            <a:spLocks noGrp="1"/>
          </p:cNvSpPr>
          <p:nvPr>
            <p:ph type="body" sz="quarter" idx="13"/>
          </p:nvPr>
        </p:nvSpPr>
        <p:spPr/>
        <p:txBody>
          <a:bodyPr/>
          <a:lstStyle/>
          <a:p>
            <a:r>
              <a:rPr lang="en-US" altLang="zh-CN" dirty="0"/>
              <a:t>FreeRTOS</a:t>
            </a:r>
            <a:endParaRPr lang="en-US" altLang="zh-CN" dirty="0"/>
          </a:p>
        </p:txBody>
      </p:sp>
      <p:sp>
        <p:nvSpPr>
          <p:cNvPr id="5" name="灯片编号占位符 4"/>
          <p:cNvSpPr>
            <a:spLocks noGrp="1"/>
          </p:cNvSpPr>
          <p:nvPr>
            <p:ph type="sldNum" sz="quarter" idx="12"/>
          </p:nvPr>
        </p:nvSpPr>
        <p:spPr/>
        <p:txBody>
          <a:bodyPr>
            <a:normAutofit/>
          </a:bodyPr>
          <a:lstStyle/>
          <a:p>
            <a:fld id="{4FAB73BC-B049-4115-A692-8D63A059BFB8}" type="slidenum">
              <a:rPr lang="en-US" smtClean="0"/>
            </a:fld>
            <a:endParaRPr lang="en-US" dirty="0"/>
          </a:p>
        </p:txBody>
      </p:sp>
      <p:pic>
        <p:nvPicPr>
          <p:cNvPr id="100" name="图片 99"/>
          <p:cNvPicPr/>
          <p:nvPr/>
        </p:nvPicPr>
        <p:blipFill>
          <a:blip r:embed="rId1"/>
          <a:stretch>
            <a:fillRect/>
          </a:stretch>
        </p:blipFill>
        <p:spPr>
          <a:xfrm>
            <a:off x="6705600" y="2186305"/>
            <a:ext cx="3239770" cy="3131185"/>
          </a:xfrm>
          <a:prstGeom prst="rect">
            <a:avLst/>
          </a:prstGeom>
          <a:noFill/>
          <a:ln w="9525">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1751" y="993356"/>
            <a:ext cx="9746088" cy="742416"/>
          </a:xfrm>
        </p:spPr>
        <p:txBody>
          <a:bodyPr/>
          <a:lstStyle/>
          <a:p>
            <a:r>
              <a:rPr lang="en-US" altLang="zh-CN" sz="3600"/>
              <a:t>List </a:t>
            </a:r>
            <a:r>
              <a:rPr lang="zh-CN" altLang="en-US" sz="3600"/>
              <a:t>部分</a:t>
            </a:r>
            <a:r>
              <a:rPr lang="zh-CN" altLang="en-US" sz="3600" dirty="0"/>
              <a:t>简介</a:t>
            </a:r>
            <a:endParaRPr lang="zh-CN" altLang="en-US" sz="3600" dirty="0"/>
          </a:p>
        </p:txBody>
      </p:sp>
      <p:sp>
        <p:nvSpPr>
          <p:cNvPr id="3" name="内容占位符 2"/>
          <p:cNvSpPr>
            <a:spLocks noGrp="1"/>
          </p:cNvSpPr>
          <p:nvPr>
            <p:ph idx="1"/>
          </p:nvPr>
        </p:nvSpPr>
        <p:spPr>
          <a:xfrm>
            <a:off x="822325" y="1821180"/>
            <a:ext cx="9746615" cy="4351020"/>
          </a:xfrm>
        </p:spPr>
        <p:txBody>
          <a:bodyPr>
            <a:normAutofit/>
          </a:bodyPr>
          <a:lstStyle/>
          <a:p>
            <a:pPr indent="-447675" algn="l" fontAlgn="auto">
              <a:lnSpc>
                <a:spcPct val="135000"/>
              </a:lnSpc>
              <a:buFont typeface="Wingdings" panose="05000000000000000000" pitchFamily="2" charset="2"/>
              <a:buChar char="n"/>
            </a:pPr>
            <a:r>
              <a:rPr lang="zh-CN" altLang="en-US" sz="2800" dirty="0">
                <a:solidFill>
                  <a:schemeClr val="tx2"/>
                </a:solidFill>
              </a:rPr>
              <a:t>所实现 </a:t>
            </a:r>
            <a:r>
              <a:rPr lang="en-US" altLang="zh-CN" sz="2800" dirty="0">
                <a:solidFill>
                  <a:schemeClr val="tx2"/>
                </a:solidFill>
              </a:rPr>
              <a:t>List </a:t>
            </a:r>
            <a:r>
              <a:rPr lang="zh-CN" altLang="en-US" sz="2800" dirty="0">
                <a:solidFill>
                  <a:schemeClr val="tx2"/>
                </a:solidFill>
              </a:rPr>
              <a:t>为一双向链表</a:t>
            </a:r>
            <a:endParaRPr lang="en-US" altLang="zh-CN" sz="2800" dirty="0">
              <a:solidFill>
                <a:schemeClr val="tx2"/>
              </a:solidFill>
            </a:endParaRPr>
          </a:p>
          <a:p>
            <a:pPr indent="-447675" algn="l" fontAlgn="auto">
              <a:lnSpc>
                <a:spcPct val="135000"/>
              </a:lnSpc>
              <a:buFont typeface="Wingdings" panose="05000000000000000000" pitchFamily="2" charset="2"/>
              <a:buChar char="n"/>
            </a:pPr>
            <a:r>
              <a:rPr lang="zh-CN" altLang="en-US" sz="2800" dirty="0">
                <a:solidFill>
                  <a:schemeClr val="tx2"/>
                </a:solidFill>
              </a:rPr>
              <a:t>定义结构体 </a:t>
            </a:r>
            <a:r>
              <a:rPr lang="en-US" altLang="zh-CN" sz="2800" dirty="0" err="1">
                <a:solidFill>
                  <a:schemeClr val="tx2"/>
                </a:solidFill>
              </a:rPr>
              <a:t>ListItem_t</a:t>
            </a:r>
            <a:r>
              <a:rPr lang="en-US" altLang="zh-CN" sz="2800" dirty="0">
                <a:solidFill>
                  <a:schemeClr val="tx2"/>
                </a:solidFill>
              </a:rPr>
              <a:t> </a:t>
            </a:r>
            <a:r>
              <a:rPr lang="zh-CN" altLang="en-US" sz="2800" dirty="0">
                <a:solidFill>
                  <a:schemeClr val="tx2"/>
                </a:solidFill>
              </a:rPr>
              <a:t>与 </a:t>
            </a:r>
            <a:r>
              <a:rPr lang="en-US" altLang="zh-CN" sz="2800" dirty="0" err="1">
                <a:solidFill>
                  <a:schemeClr val="tx2"/>
                </a:solidFill>
              </a:rPr>
              <a:t>List_t</a:t>
            </a:r>
            <a:r>
              <a:rPr lang="en-US" altLang="zh-CN" sz="2800" dirty="0">
                <a:solidFill>
                  <a:schemeClr val="tx2"/>
                </a:solidFill>
              </a:rPr>
              <a:t> </a:t>
            </a:r>
            <a:r>
              <a:rPr lang="zh-CN" altLang="en-US" sz="2800" dirty="0">
                <a:solidFill>
                  <a:schemeClr val="tx2"/>
                </a:solidFill>
              </a:rPr>
              <a:t>。其中 </a:t>
            </a:r>
            <a:r>
              <a:rPr lang="en-US" altLang="zh-CN" sz="2800" dirty="0" err="1">
                <a:solidFill>
                  <a:schemeClr val="tx2"/>
                </a:solidFill>
              </a:rPr>
              <a:t>List_t</a:t>
            </a:r>
            <a:r>
              <a:rPr lang="en-US" altLang="zh-CN" sz="2800" dirty="0">
                <a:solidFill>
                  <a:schemeClr val="tx2"/>
                </a:solidFill>
              </a:rPr>
              <a:t> </a:t>
            </a:r>
            <a:r>
              <a:rPr lang="zh-CN" altLang="en-US" sz="2800" dirty="0">
                <a:solidFill>
                  <a:schemeClr val="tx2"/>
                </a:solidFill>
              </a:rPr>
              <a:t>用于管理链表，包括链表的长度，节点索引，最后一个节点等；而 </a:t>
            </a:r>
            <a:r>
              <a:rPr lang="en-US" altLang="zh-CN" sz="2800" dirty="0" err="1">
                <a:solidFill>
                  <a:schemeClr val="tx2"/>
                </a:solidFill>
              </a:rPr>
              <a:t>ListItem_t</a:t>
            </a:r>
            <a:r>
              <a:rPr lang="en-US" altLang="zh-CN" sz="2800" dirty="0">
                <a:solidFill>
                  <a:schemeClr val="tx2"/>
                </a:solidFill>
              </a:rPr>
              <a:t> </a:t>
            </a:r>
            <a:r>
              <a:rPr lang="zh-CN" altLang="en-US" sz="2800" dirty="0">
                <a:solidFill>
                  <a:schemeClr val="tx2"/>
                </a:solidFill>
              </a:rPr>
              <a:t>则为链表的成员，存储包括该成员所属的链表、</a:t>
            </a:r>
            <a:r>
              <a:rPr lang="en-US" altLang="zh-CN" sz="2800" dirty="0">
                <a:solidFill>
                  <a:schemeClr val="tx2"/>
                </a:solidFill>
              </a:rPr>
              <a:t>TCB</a:t>
            </a:r>
            <a:r>
              <a:rPr lang="zh-CN" altLang="en-US" sz="2800" dirty="0">
                <a:solidFill>
                  <a:schemeClr val="tx2"/>
                </a:solidFill>
              </a:rPr>
              <a:t>、前后的成员等。</a:t>
            </a:r>
            <a:endParaRPr lang="en-US" altLang="zh-CN" sz="2800" dirty="0">
              <a:solidFill>
                <a:schemeClr val="tx2"/>
              </a:solidFill>
            </a:endParaRPr>
          </a:p>
          <a:p>
            <a:pPr indent="-447675" algn="l" fontAlgn="auto">
              <a:lnSpc>
                <a:spcPct val="135000"/>
              </a:lnSpc>
              <a:buFont typeface="Wingdings" panose="05000000000000000000" pitchFamily="2" charset="2"/>
              <a:buChar char="n"/>
            </a:pPr>
            <a:r>
              <a:rPr lang="zh-CN" altLang="en-US" sz="2800" dirty="0">
                <a:solidFill>
                  <a:schemeClr val="tx2"/>
                </a:solidFill>
              </a:rPr>
              <a:t>实现操作该链表需要的一系列方法</a:t>
            </a:r>
            <a:endParaRPr lang="en-US" altLang="zh-CN" sz="2800" dirty="0">
              <a:solidFill>
                <a:schemeClr val="tx2"/>
              </a:solidFill>
            </a:endParaRPr>
          </a:p>
          <a:p>
            <a:pPr indent="-447675" algn="l">
              <a:lnSpc>
                <a:spcPct val="95000"/>
              </a:lnSpc>
              <a:buFont typeface="Wingdings" panose="05000000000000000000" pitchFamily="2" charset="2"/>
              <a:buChar char="n"/>
            </a:pPr>
            <a:endParaRPr lang="en-US" altLang="zh-CN" sz="2800" dirty="0">
              <a:solidFill>
                <a:schemeClr val="tx2"/>
              </a:solidFill>
            </a:endParaRPr>
          </a:p>
          <a:p>
            <a:pPr indent="-447675" algn="l">
              <a:lnSpc>
                <a:spcPct val="95000"/>
              </a:lnSpc>
              <a:buFont typeface="Wingdings" panose="05000000000000000000" pitchFamily="2" charset="2"/>
              <a:buChar char="n"/>
            </a:pPr>
            <a:endParaRPr lang="en-US" altLang="zh-CN" sz="2800" dirty="0">
              <a:solidFill>
                <a:schemeClr val="tx2"/>
              </a:solidFill>
            </a:endParaRPr>
          </a:p>
        </p:txBody>
      </p:sp>
      <p:sp>
        <p:nvSpPr>
          <p:cNvPr id="6" name="文本占位符 5"/>
          <p:cNvSpPr>
            <a:spLocks noGrp="1"/>
          </p:cNvSpPr>
          <p:nvPr>
            <p:ph type="body" sz="quarter" idx="13"/>
          </p:nvPr>
        </p:nvSpPr>
        <p:spPr/>
        <p:txBody>
          <a:bodyPr/>
          <a:lstStyle/>
          <a:p>
            <a:r>
              <a:rPr lang="en-US" altLang="zh-CN" dirty="0">
                <a:sym typeface="+mn-ea"/>
              </a:rPr>
              <a:t>FreeRTOS</a:t>
            </a:r>
            <a:endParaRPr lang="en-US" altLang="zh-CN" dirty="0"/>
          </a:p>
        </p:txBody>
      </p:sp>
      <p:sp>
        <p:nvSpPr>
          <p:cNvPr id="5" name="灯片编号占位符 4"/>
          <p:cNvSpPr>
            <a:spLocks noGrp="1"/>
          </p:cNvSpPr>
          <p:nvPr>
            <p:ph type="sldNum" sz="quarter" idx="12"/>
          </p:nvPr>
        </p:nvSpPr>
        <p:spPr/>
        <p:txBody>
          <a:bodyPr>
            <a:normAutofit/>
          </a:bodyPr>
          <a:lstStyle/>
          <a:p>
            <a:fld id="{4FAB73BC-B049-4115-A692-8D63A059BFB8}" type="slidenum">
              <a:rPr lang="en-US" smtClean="0"/>
            </a:fld>
            <a:endParaRPr lang="en-US"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1751" y="993356"/>
            <a:ext cx="9746088" cy="742416"/>
          </a:xfrm>
        </p:spPr>
        <p:txBody>
          <a:bodyPr/>
          <a:lstStyle/>
          <a:p>
            <a:r>
              <a:rPr lang="en-US" altLang="zh-CN" sz="3600" dirty="0"/>
              <a:t>List </a:t>
            </a:r>
            <a:r>
              <a:rPr lang="zh-CN" altLang="en-US" sz="3600" dirty="0"/>
              <a:t>部分改写说明</a:t>
            </a:r>
            <a:endParaRPr lang="zh-CN" altLang="en-US" sz="3600" dirty="0"/>
          </a:p>
        </p:txBody>
      </p:sp>
      <p:sp>
        <p:nvSpPr>
          <p:cNvPr id="3" name="内容占位符 2"/>
          <p:cNvSpPr>
            <a:spLocks noGrp="1"/>
          </p:cNvSpPr>
          <p:nvPr>
            <p:ph idx="1"/>
          </p:nvPr>
        </p:nvSpPr>
        <p:spPr>
          <a:xfrm>
            <a:off x="822326" y="1821180"/>
            <a:ext cx="3506393" cy="4826635"/>
          </a:xfrm>
        </p:spPr>
        <p:txBody>
          <a:bodyPr>
            <a:normAutofit/>
          </a:bodyPr>
          <a:lstStyle/>
          <a:p>
            <a:pPr indent="-447675" algn="l" fontAlgn="auto">
              <a:lnSpc>
                <a:spcPct val="135000"/>
              </a:lnSpc>
              <a:buFont typeface="Wingdings" panose="05000000000000000000" pitchFamily="2" charset="2"/>
              <a:buChar char="n"/>
            </a:pPr>
            <a:r>
              <a:rPr lang="zh-CN" altLang="en-US" sz="2800" dirty="0">
                <a:solidFill>
                  <a:schemeClr val="tx2"/>
                </a:solidFill>
              </a:rPr>
              <a:t>如右图示例，在 </a:t>
            </a:r>
            <a:r>
              <a:rPr lang="en-US" altLang="zh-CN" sz="2800" dirty="0">
                <a:solidFill>
                  <a:schemeClr val="tx2"/>
                </a:solidFill>
              </a:rPr>
              <a:t>C </a:t>
            </a:r>
            <a:r>
              <a:rPr lang="zh-CN" altLang="en-US" sz="2800" dirty="0">
                <a:solidFill>
                  <a:schemeClr val="tx2"/>
                </a:solidFill>
              </a:rPr>
              <a:t>语言的基础上，使用 </a:t>
            </a:r>
            <a:r>
              <a:rPr lang="en-US" altLang="zh-CN" sz="2800" dirty="0" err="1">
                <a:solidFill>
                  <a:schemeClr val="tx2"/>
                </a:solidFill>
              </a:rPr>
              <a:t>impl</a:t>
            </a:r>
            <a:r>
              <a:rPr lang="en-US" altLang="zh-CN" sz="2800" dirty="0">
                <a:solidFill>
                  <a:schemeClr val="tx2"/>
                </a:solidFill>
              </a:rPr>
              <a:t> </a:t>
            </a:r>
            <a:r>
              <a:rPr lang="zh-CN" altLang="en-US" sz="2800" dirty="0">
                <a:solidFill>
                  <a:schemeClr val="tx2"/>
                </a:solidFill>
              </a:rPr>
              <a:t>实现链表的方法，如用于设置链表节点的值、所属链表等</a:t>
            </a:r>
            <a:endParaRPr lang="zh-CN" altLang="en-US" sz="2800" dirty="0">
              <a:solidFill>
                <a:schemeClr val="tx2"/>
              </a:solidFill>
            </a:endParaRPr>
          </a:p>
          <a:p>
            <a:pPr marL="0" indent="0" algn="l">
              <a:lnSpc>
                <a:spcPct val="95000"/>
              </a:lnSpc>
              <a:buFont typeface="Wingdings" panose="05000000000000000000" pitchFamily="2" charset="2"/>
              <a:buNone/>
            </a:pPr>
            <a:endParaRPr lang="en-US" altLang="zh-CN" sz="2800" dirty="0">
              <a:solidFill>
                <a:schemeClr val="tx2"/>
              </a:solidFill>
            </a:endParaRPr>
          </a:p>
          <a:p>
            <a:pPr indent="-447675" algn="l">
              <a:lnSpc>
                <a:spcPct val="95000"/>
              </a:lnSpc>
              <a:buFont typeface="Wingdings" panose="05000000000000000000" pitchFamily="2" charset="2"/>
              <a:buChar char="n"/>
            </a:pPr>
            <a:endParaRPr lang="en-US" altLang="zh-CN" sz="2800" dirty="0">
              <a:solidFill>
                <a:schemeClr val="tx2"/>
              </a:solidFill>
            </a:endParaRPr>
          </a:p>
          <a:p>
            <a:pPr indent="-447675" algn="l">
              <a:lnSpc>
                <a:spcPct val="95000"/>
              </a:lnSpc>
              <a:buFont typeface="Wingdings" panose="05000000000000000000" pitchFamily="2" charset="2"/>
              <a:buChar char="n"/>
            </a:pPr>
            <a:endParaRPr lang="en-US" altLang="zh-CN" sz="2800" dirty="0">
              <a:solidFill>
                <a:schemeClr val="tx2"/>
              </a:solidFill>
            </a:endParaRPr>
          </a:p>
        </p:txBody>
      </p:sp>
      <p:sp>
        <p:nvSpPr>
          <p:cNvPr id="6" name="文本占位符 5"/>
          <p:cNvSpPr>
            <a:spLocks noGrp="1"/>
          </p:cNvSpPr>
          <p:nvPr>
            <p:ph type="body" sz="quarter" idx="13"/>
          </p:nvPr>
        </p:nvSpPr>
        <p:spPr/>
        <p:txBody>
          <a:bodyPr/>
          <a:lstStyle/>
          <a:p>
            <a:r>
              <a:rPr lang="en-US" altLang="zh-CN" dirty="0">
                <a:sym typeface="+mn-ea"/>
              </a:rPr>
              <a:t>FreeRTOS</a:t>
            </a:r>
            <a:endParaRPr lang="en-US" altLang="zh-CN" dirty="0"/>
          </a:p>
        </p:txBody>
      </p:sp>
      <p:sp>
        <p:nvSpPr>
          <p:cNvPr id="5" name="灯片编号占位符 4"/>
          <p:cNvSpPr>
            <a:spLocks noGrp="1"/>
          </p:cNvSpPr>
          <p:nvPr>
            <p:ph type="sldNum" sz="quarter" idx="12"/>
          </p:nvPr>
        </p:nvSpPr>
        <p:spPr/>
        <p:txBody>
          <a:bodyPr>
            <a:normAutofit/>
          </a:bodyPr>
          <a:lstStyle/>
          <a:p>
            <a:fld id="{4FAB73BC-B049-4115-A692-8D63A059BFB8}" type="slidenum">
              <a:rPr lang="en-US" smtClean="0"/>
            </a:fld>
            <a:endParaRPr lang="en-US" dirty="0"/>
          </a:p>
        </p:txBody>
      </p:sp>
      <p:pic>
        <p:nvPicPr>
          <p:cNvPr id="7" name="图片 6"/>
          <p:cNvPicPr>
            <a:picLocks noChangeAspect="1"/>
          </p:cNvPicPr>
          <p:nvPr/>
        </p:nvPicPr>
        <p:blipFill>
          <a:blip r:embed="rId1"/>
          <a:stretch>
            <a:fillRect/>
          </a:stretch>
        </p:blipFill>
        <p:spPr>
          <a:xfrm>
            <a:off x="4795153" y="274"/>
            <a:ext cx="6704062" cy="6807666"/>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1751" y="993356"/>
            <a:ext cx="9746088" cy="742416"/>
          </a:xfrm>
        </p:spPr>
        <p:txBody>
          <a:bodyPr/>
          <a:lstStyle/>
          <a:p>
            <a:r>
              <a:rPr lang="en-US" altLang="zh-CN" sz="3600" dirty="0"/>
              <a:t>List </a:t>
            </a:r>
            <a:r>
              <a:rPr lang="zh-CN" altLang="en-US" sz="3600" dirty="0"/>
              <a:t>部分改写说明</a:t>
            </a:r>
            <a:endParaRPr lang="zh-CN" altLang="en-US" sz="3600" dirty="0"/>
          </a:p>
        </p:txBody>
      </p:sp>
      <p:sp>
        <p:nvSpPr>
          <p:cNvPr id="3" name="内容占位符 2"/>
          <p:cNvSpPr>
            <a:spLocks noGrp="1"/>
          </p:cNvSpPr>
          <p:nvPr>
            <p:ph idx="1"/>
          </p:nvPr>
        </p:nvSpPr>
        <p:spPr>
          <a:xfrm>
            <a:off x="822326" y="1821180"/>
            <a:ext cx="4286570" cy="4826635"/>
          </a:xfrm>
        </p:spPr>
        <p:txBody>
          <a:bodyPr>
            <a:normAutofit fontScale="92500" lnSpcReduction="20000"/>
          </a:bodyPr>
          <a:lstStyle/>
          <a:p>
            <a:pPr indent="-447675" algn="l" fontAlgn="auto">
              <a:lnSpc>
                <a:spcPct val="135000"/>
              </a:lnSpc>
              <a:buFont typeface="Wingdings" panose="05000000000000000000" pitchFamily="2" charset="2"/>
              <a:buChar char="n"/>
            </a:pPr>
            <a:r>
              <a:rPr lang="zh-CN" altLang="en-US" sz="2800" dirty="0">
                <a:solidFill>
                  <a:schemeClr val="tx2"/>
                </a:solidFill>
              </a:rPr>
              <a:t>由于双向链表，以及链表与成员之间需要相互引用， </a:t>
            </a:r>
            <a:r>
              <a:rPr lang="en-US" altLang="zh-CN" sz="2800" dirty="0">
                <a:solidFill>
                  <a:schemeClr val="tx2"/>
                </a:solidFill>
              </a:rPr>
              <a:t>Rust </a:t>
            </a:r>
            <a:r>
              <a:rPr lang="zh-CN" altLang="en-US" sz="2800" dirty="0">
                <a:solidFill>
                  <a:schemeClr val="tx2"/>
                </a:solidFill>
              </a:rPr>
              <a:t>无法直接实现（限制只能有一个拥有者），故在结构体的基础上外包一层 </a:t>
            </a:r>
            <a:r>
              <a:rPr lang="en-US" altLang="zh-CN" sz="2800" dirty="0" err="1">
                <a:solidFill>
                  <a:schemeClr val="tx2"/>
                </a:solidFill>
              </a:rPr>
              <a:t>RwLock</a:t>
            </a:r>
            <a:r>
              <a:rPr lang="zh-CN" altLang="en-US" sz="2800" dirty="0">
                <a:solidFill>
                  <a:schemeClr val="tx2"/>
                </a:solidFill>
              </a:rPr>
              <a:t>（读写锁，用于管理对对象的更改读取等）和 </a:t>
            </a:r>
            <a:r>
              <a:rPr lang="en-US" altLang="zh-CN" sz="2800" dirty="0">
                <a:solidFill>
                  <a:schemeClr val="tx2"/>
                </a:solidFill>
              </a:rPr>
              <a:t>Arc /</a:t>
            </a:r>
            <a:r>
              <a:rPr lang="zh-CN" altLang="en-US" sz="2800" dirty="0">
                <a:solidFill>
                  <a:schemeClr val="tx2"/>
                </a:solidFill>
              </a:rPr>
              <a:t> </a:t>
            </a:r>
            <a:r>
              <a:rPr lang="en-US" altLang="zh-CN" sz="2800" dirty="0">
                <a:solidFill>
                  <a:schemeClr val="tx2"/>
                </a:solidFill>
              </a:rPr>
              <a:t>Weak </a:t>
            </a:r>
            <a:r>
              <a:rPr lang="zh-CN" altLang="en-US" sz="2800" dirty="0">
                <a:solidFill>
                  <a:schemeClr val="tx2"/>
                </a:solidFill>
              </a:rPr>
              <a:t>（实现可以有多个引用者并预防内存无法释放）</a:t>
            </a:r>
            <a:endParaRPr lang="zh-CN" altLang="en-US" sz="2800" dirty="0">
              <a:solidFill>
                <a:schemeClr val="tx2"/>
              </a:solidFill>
            </a:endParaRPr>
          </a:p>
          <a:p>
            <a:pPr marL="0" indent="0" algn="l">
              <a:lnSpc>
                <a:spcPct val="95000"/>
              </a:lnSpc>
              <a:buFont typeface="Wingdings" panose="05000000000000000000" pitchFamily="2" charset="2"/>
              <a:buNone/>
            </a:pPr>
            <a:endParaRPr lang="en-US" altLang="zh-CN" sz="2800" dirty="0">
              <a:solidFill>
                <a:schemeClr val="tx2"/>
              </a:solidFill>
            </a:endParaRPr>
          </a:p>
          <a:p>
            <a:pPr indent="-447675" algn="l">
              <a:lnSpc>
                <a:spcPct val="95000"/>
              </a:lnSpc>
              <a:buFont typeface="Wingdings" panose="05000000000000000000" pitchFamily="2" charset="2"/>
              <a:buChar char="n"/>
            </a:pPr>
            <a:endParaRPr lang="en-US" altLang="zh-CN" sz="2800" dirty="0">
              <a:solidFill>
                <a:schemeClr val="tx2"/>
              </a:solidFill>
            </a:endParaRPr>
          </a:p>
          <a:p>
            <a:pPr indent="-447675" algn="l">
              <a:lnSpc>
                <a:spcPct val="95000"/>
              </a:lnSpc>
              <a:buFont typeface="Wingdings" panose="05000000000000000000" pitchFamily="2" charset="2"/>
              <a:buChar char="n"/>
            </a:pPr>
            <a:endParaRPr lang="en-US" altLang="zh-CN" sz="2800" dirty="0">
              <a:solidFill>
                <a:schemeClr val="tx2"/>
              </a:solidFill>
            </a:endParaRPr>
          </a:p>
        </p:txBody>
      </p:sp>
      <p:sp>
        <p:nvSpPr>
          <p:cNvPr id="6" name="文本占位符 5"/>
          <p:cNvSpPr>
            <a:spLocks noGrp="1"/>
          </p:cNvSpPr>
          <p:nvPr>
            <p:ph type="body" sz="quarter" idx="13"/>
          </p:nvPr>
        </p:nvSpPr>
        <p:spPr/>
        <p:txBody>
          <a:bodyPr/>
          <a:lstStyle/>
          <a:p>
            <a:r>
              <a:rPr lang="en-US" altLang="zh-CN" dirty="0">
                <a:sym typeface="+mn-ea"/>
              </a:rPr>
              <a:t>FreeRTOS</a:t>
            </a:r>
            <a:endParaRPr lang="en-US" altLang="zh-CN" dirty="0"/>
          </a:p>
        </p:txBody>
      </p:sp>
      <p:sp>
        <p:nvSpPr>
          <p:cNvPr id="5" name="灯片编号占位符 4"/>
          <p:cNvSpPr>
            <a:spLocks noGrp="1"/>
          </p:cNvSpPr>
          <p:nvPr>
            <p:ph type="sldNum" sz="quarter" idx="12"/>
          </p:nvPr>
        </p:nvSpPr>
        <p:spPr/>
        <p:txBody>
          <a:bodyPr>
            <a:normAutofit/>
          </a:bodyPr>
          <a:lstStyle/>
          <a:p>
            <a:fld id="{4FAB73BC-B049-4115-A692-8D63A059BFB8}" type="slidenum">
              <a:rPr lang="en-US" smtClean="0"/>
            </a:fld>
            <a:endParaRPr lang="en-US" dirty="0"/>
          </a:p>
        </p:txBody>
      </p:sp>
      <p:pic>
        <p:nvPicPr>
          <p:cNvPr id="7" name="图片 6"/>
          <p:cNvPicPr>
            <a:picLocks noChangeAspect="1"/>
          </p:cNvPicPr>
          <p:nvPr/>
        </p:nvPicPr>
        <p:blipFill>
          <a:blip r:embed="rId1"/>
          <a:stretch>
            <a:fillRect/>
          </a:stretch>
        </p:blipFill>
        <p:spPr>
          <a:xfrm>
            <a:off x="5471277" y="1821165"/>
            <a:ext cx="5403159" cy="1098203"/>
          </a:xfrm>
          <a:prstGeom prst="rect">
            <a:avLst/>
          </a:prstGeom>
        </p:spPr>
      </p:pic>
      <p:pic>
        <p:nvPicPr>
          <p:cNvPr id="9" name="图片 8"/>
          <p:cNvPicPr>
            <a:picLocks noChangeAspect="1"/>
          </p:cNvPicPr>
          <p:nvPr/>
        </p:nvPicPr>
        <p:blipFill>
          <a:blip r:embed="rId2"/>
          <a:stretch>
            <a:fillRect/>
          </a:stretch>
        </p:blipFill>
        <p:spPr>
          <a:xfrm>
            <a:off x="4975313" y="3192178"/>
            <a:ext cx="6317527" cy="3276884"/>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1751" y="993356"/>
            <a:ext cx="9746088" cy="742416"/>
          </a:xfrm>
        </p:spPr>
        <p:txBody>
          <a:bodyPr/>
          <a:lstStyle/>
          <a:p>
            <a:r>
              <a:rPr lang="en-US" altLang="zh-CN" sz="3600" dirty="0"/>
              <a:t>List </a:t>
            </a:r>
            <a:r>
              <a:rPr lang="zh-CN" altLang="en-US" sz="3600" dirty="0"/>
              <a:t>部分改写说明</a:t>
            </a:r>
            <a:endParaRPr lang="zh-CN" altLang="en-US" sz="3600" dirty="0"/>
          </a:p>
        </p:txBody>
      </p:sp>
      <p:sp>
        <p:nvSpPr>
          <p:cNvPr id="3" name="内容占位符 2"/>
          <p:cNvSpPr>
            <a:spLocks noGrp="1"/>
          </p:cNvSpPr>
          <p:nvPr>
            <p:ph idx="1"/>
          </p:nvPr>
        </p:nvSpPr>
        <p:spPr>
          <a:xfrm>
            <a:off x="822325" y="1821180"/>
            <a:ext cx="10470515" cy="1727363"/>
          </a:xfrm>
        </p:spPr>
        <p:txBody>
          <a:bodyPr>
            <a:normAutofit fontScale="77500" lnSpcReduction="20000"/>
          </a:bodyPr>
          <a:lstStyle/>
          <a:p>
            <a:pPr indent="-447675" algn="l" fontAlgn="auto">
              <a:lnSpc>
                <a:spcPct val="135000"/>
              </a:lnSpc>
              <a:buFont typeface="Wingdings" panose="05000000000000000000" pitchFamily="2" charset="2"/>
              <a:buChar char="n"/>
            </a:pPr>
            <a:r>
              <a:rPr lang="zh-CN" altLang="en-US" sz="2800" dirty="0">
                <a:solidFill>
                  <a:schemeClr val="tx2"/>
                </a:solidFill>
              </a:rPr>
              <a:t>在获取 </a:t>
            </a:r>
            <a:r>
              <a:rPr lang="en-US" altLang="zh-CN" sz="2800" dirty="0">
                <a:solidFill>
                  <a:schemeClr val="tx2"/>
                </a:solidFill>
              </a:rPr>
              <a:t>next </a:t>
            </a:r>
            <a:r>
              <a:rPr lang="zh-CN" altLang="en-US" sz="2800" dirty="0">
                <a:solidFill>
                  <a:schemeClr val="tx2"/>
                </a:solidFill>
              </a:rPr>
              <a:t>或 </a:t>
            </a:r>
            <a:r>
              <a:rPr lang="en-US" altLang="zh-CN" sz="2800" dirty="0">
                <a:solidFill>
                  <a:schemeClr val="tx2"/>
                </a:solidFill>
              </a:rPr>
              <a:t>previous </a:t>
            </a:r>
            <a:r>
              <a:rPr lang="zh-CN" altLang="en-US" sz="2800" dirty="0">
                <a:solidFill>
                  <a:schemeClr val="tx2"/>
                </a:solidFill>
              </a:rPr>
              <a:t>、获取链表长度等操作时，也需要先对包有 </a:t>
            </a:r>
            <a:r>
              <a:rPr lang="en-US" altLang="zh-CN" sz="2800" dirty="0" err="1">
                <a:solidFill>
                  <a:schemeClr val="tx2"/>
                </a:solidFill>
              </a:rPr>
              <a:t>RwLock</a:t>
            </a:r>
            <a:r>
              <a:rPr lang="en-US" altLang="zh-CN" sz="2800" dirty="0">
                <a:solidFill>
                  <a:schemeClr val="tx2"/>
                </a:solidFill>
              </a:rPr>
              <a:t> </a:t>
            </a:r>
            <a:r>
              <a:rPr lang="zh-CN" altLang="en-US" sz="2800" dirty="0">
                <a:solidFill>
                  <a:schemeClr val="tx2"/>
                </a:solidFill>
              </a:rPr>
              <a:t>、 </a:t>
            </a:r>
            <a:r>
              <a:rPr lang="en-US" altLang="zh-CN" sz="2800" dirty="0">
                <a:solidFill>
                  <a:schemeClr val="tx2"/>
                </a:solidFill>
              </a:rPr>
              <a:t>Arc /</a:t>
            </a:r>
            <a:r>
              <a:rPr lang="zh-CN" altLang="en-US" sz="2800" dirty="0">
                <a:solidFill>
                  <a:schemeClr val="tx2"/>
                </a:solidFill>
              </a:rPr>
              <a:t> </a:t>
            </a:r>
            <a:r>
              <a:rPr lang="en-US" altLang="zh-CN" sz="2800" dirty="0">
                <a:solidFill>
                  <a:schemeClr val="tx2"/>
                </a:solidFill>
              </a:rPr>
              <a:t>Weak </a:t>
            </a:r>
            <a:r>
              <a:rPr lang="zh-CN" altLang="en-US" sz="2800" dirty="0">
                <a:solidFill>
                  <a:schemeClr val="tx2"/>
                </a:solidFill>
              </a:rPr>
              <a:t>的对象解引用、判断是否为空等（如</a:t>
            </a:r>
            <a:r>
              <a:rPr lang="en-US" altLang="zh-CN" sz="2800" dirty="0">
                <a:solidFill>
                  <a:schemeClr val="tx2"/>
                </a:solidFill>
              </a:rPr>
              <a:t> upgrade()</a:t>
            </a:r>
            <a:r>
              <a:rPr lang="zh-CN" altLang="en-US" sz="2800" dirty="0">
                <a:solidFill>
                  <a:schemeClr val="tx2"/>
                </a:solidFill>
              </a:rPr>
              <a:t>、</a:t>
            </a:r>
            <a:r>
              <a:rPr lang="en-US" altLang="zh-CN" sz="2800" dirty="0">
                <a:solidFill>
                  <a:schemeClr val="tx2"/>
                </a:solidFill>
              </a:rPr>
              <a:t> </a:t>
            </a:r>
            <a:r>
              <a:rPr lang="en-US" altLang="zh-CN" sz="2800" dirty="0" err="1">
                <a:solidFill>
                  <a:schemeClr val="tx2"/>
                </a:solidFill>
              </a:rPr>
              <a:t>unwrap_or_else</a:t>
            </a:r>
            <a:r>
              <a:rPr lang="en-US" altLang="zh-CN" sz="2800" dirty="0">
                <a:solidFill>
                  <a:schemeClr val="tx2"/>
                </a:solidFill>
              </a:rPr>
              <a:t>()</a:t>
            </a:r>
            <a:r>
              <a:rPr lang="zh-CN" altLang="en-US" sz="2800" dirty="0">
                <a:solidFill>
                  <a:schemeClr val="tx2"/>
                </a:solidFill>
              </a:rPr>
              <a:t>）。此外对一些繁复的操作专门另写一些函数，使用时调用即可（如获取 </a:t>
            </a:r>
            <a:r>
              <a:rPr lang="en-US" altLang="zh-CN" sz="2800" dirty="0">
                <a:solidFill>
                  <a:schemeClr val="tx2"/>
                </a:solidFill>
              </a:rPr>
              <a:t>next </a:t>
            </a:r>
            <a:r>
              <a:rPr lang="zh-CN" altLang="en-US" sz="2800" dirty="0">
                <a:solidFill>
                  <a:schemeClr val="tx2"/>
                </a:solidFill>
              </a:rPr>
              <a:t>成员）</a:t>
            </a:r>
            <a:endParaRPr lang="zh-CN" altLang="en-US" sz="2800" dirty="0">
              <a:solidFill>
                <a:schemeClr val="tx2"/>
              </a:solidFill>
            </a:endParaRPr>
          </a:p>
          <a:p>
            <a:pPr indent="-447675" algn="l" fontAlgn="auto">
              <a:lnSpc>
                <a:spcPct val="135000"/>
              </a:lnSpc>
              <a:buFont typeface="Wingdings" panose="05000000000000000000" pitchFamily="2" charset="2"/>
              <a:buChar char="n"/>
            </a:pPr>
            <a:endParaRPr lang="zh-CN" altLang="en-US" sz="2800" dirty="0">
              <a:solidFill>
                <a:schemeClr val="tx2"/>
              </a:solidFill>
            </a:endParaRPr>
          </a:p>
          <a:p>
            <a:pPr marL="0" indent="0" algn="l">
              <a:lnSpc>
                <a:spcPct val="95000"/>
              </a:lnSpc>
              <a:buFont typeface="Wingdings" panose="05000000000000000000" pitchFamily="2" charset="2"/>
              <a:buNone/>
            </a:pPr>
            <a:endParaRPr lang="en-US" altLang="zh-CN" sz="2800" dirty="0">
              <a:solidFill>
                <a:schemeClr val="tx2"/>
              </a:solidFill>
            </a:endParaRPr>
          </a:p>
          <a:p>
            <a:pPr indent="-447675" algn="l">
              <a:lnSpc>
                <a:spcPct val="95000"/>
              </a:lnSpc>
              <a:buFont typeface="Wingdings" panose="05000000000000000000" pitchFamily="2" charset="2"/>
              <a:buChar char="n"/>
            </a:pPr>
            <a:endParaRPr lang="en-US" altLang="zh-CN" sz="2800" dirty="0">
              <a:solidFill>
                <a:schemeClr val="tx2"/>
              </a:solidFill>
            </a:endParaRPr>
          </a:p>
          <a:p>
            <a:pPr indent="-447675" algn="l">
              <a:lnSpc>
                <a:spcPct val="95000"/>
              </a:lnSpc>
              <a:buFont typeface="Wingdings" panose="05000000000000000000" pitchFamily="2" charset="2"/>
              <a:buChar char="n"/>
            </a:pPr>
            <a:endParaRPr lang="en-US" altLang="zh-CN" sz="2800" dirty="0">
              <a:solidFill>
                <a:schemeClr val="tx2"/>
              </a:solidFill>
            </a:endParaRPr>
          </a:p>
        </p:txBody>
      </p:sp>
      <p:sp>
        <p:nvSpPr>
          <p:cNvPr id="6" name="文本占位符 5"/>
          <p:cNvSpPr>
            <a:spLocks noGrp="1"/>
          </p:cNvSpPr>
          <p:nvPr>
            <p:ph type="body" sz="quarter" idx="13"/>
          </p:nvPr>
        </p:nvSpPr>
        <p:spPr/>
        <p:txBody>
          <a:bodyPr/>
          <a:lstStyle/>
          <a:p>
            <a:r>
              <a:rPr lang="en-US" altLang="zh-CN" dirty="0">
                <a:sym typeface="+mn-ea"/>
              </a:rPr>
              <a:t>FreeRTOS</a:t>
            </a:r>
            <a:endParaRPr lang="en-US" altLang="zh-CN" dirty="0"/>
          </a:p>
        </p:txBody>
      </p:sp>
      <p:sp>
        <p:nvSpPr>
          <p:cNvPr id="5" name="灯片编号占位符 4"/>
          <p:cNvSpPr>
            <a:spLocks noGrp="1"/>
          </p:cNvSpPr>
          <p:nvPr>
            <p:ph type="sldNum" sz="quarter" idx="12"/>
          </p:nvPr>
        </p:nvSpPr>
        <p:spPr/>
        <p:txBody>
          <a:bodyPr>
            <a:normAutofit/>
          </a:bodyPr>
          <a:lstStyle/>
          <a:p>
            <a:fld id="{4FAB73BC-B049-4115-A692-8D63A059BFB8}" type="slidenum">
              <a:rPr lang="en-US" smtClean="0"/>
            </a:fld>
            <a:endParaRPr lang="en-US" dirty="0"/>
          </a:p>
        </p:txBody>
      </p:sp>
      <p:pic>
        <p:nvPicPr>
          <p:cNvPr id="7" name="图片 6"/>
          <p:cNvPicPr>
            <a:picLocks noChangeAspect="1"/>
          </p:cNvPicPr>
          <p:nvPr/>
        </p:nvPicPr>
        <p:blipFill>
          <a:blip r:embed="rId1"/>
          <a:stretch>
            <a:fillRect/>
          </a:stretch>
        </p:blipFill>
        <p:spPr>
          <a:xfrm>
            <a:off x="2096523" y="3386357"/>
            <a:ext cx="7122978" cy="3471643"/>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1751" y="993356"/>
            <a:ext cx="9746088" cy="742416"/>
          </a:xfrm>
        </p:spPr>
        <p:txBody>
          <a:bodyPr/>
          <a:lstStyle/>
          <a:p>
            <a:r>
              <a:rPr lang="en-US" altLang="zh-CN" sz="3600" dirty="0"/>
              <a:t>List </a:t>
            </a:r>
            <a:r>
              <a:rPr lang="zh-CN" altLang="en-US" sz="3600" dirty="0"/>
              <a:t>部分改写说明</a:t>
            </a:r>
            <a:endParaRPr lang="zh-CN" altLang="en-US" sz="3600" dirty="0"/>
          </a:p>
        </p:txBody>
      </p:sp>
      <p:sp>
        <p:nvSpPr>
          <p:cNvPr id="3" name="内容占位符 2"/>
          <p:cNvSpPr>
            <a:spLocks noGrp="1"/>
          </p:cNvSpPr>
          <p:nvPr>
            <p:ph idx="1"/>
          </p:nvPr>
        </p:nvSpPr>
        <p:spPr>
          <a:xfrm>
            <a:off x="822325" y="1821180"/>
            <a:ext cx="4034901" cy="4944745"/>
          </a:xfrm>
        </p:spPr>
        <p:txBody>
          <a:bodyPr>
            <a:normAutofit/>
          </a:bodyPr>
          <a:lstStyle/>
          <a:p>
            <a:pPr indent="-447675" algn="l" fontAlgn="auto">
              <a:lnSpc>
                <a:spcPct val="135000"/>
              </a:lnSpc>
              <a:buFont typeface="Wingdings" panose="05000000000000000000" pitchFamily="2" charset="2"/>
              <a:buChar char="n"/>
            </a:pPr>
            <a:r>
              <a:rPr lang="zh-CN" altLang="en-US" sz="2800" dirty="0">
                <a:solidFill>
                  <a:schemeClr val="tx2"/>
                </a:solidFill>
              </a:rPr>
              <a:t>通过之前</a:t>
            </a:r>
            <a:r>
              <a:rPr lang="en-US" altLang="zh-CN" sz="2800" dirty="0">
                <a:solidFill>
                  <a:schemeClr val="tx2"/>
                </a:solidFill>
              </a:rPr>
              <a:t>PPT</a:t>
            </a:r>
            <a:r>
              <a:rPr lang="zh-CN" altLang="en-US" sz="2800" dirty="0">
                <a:solidFill>
                  <a:schemeClr val="tx2"/>
                </a:solidFill>
              </a:rPr>
              <a:t>介绍的函数、方法等，实现对链表的操作，如右图展示对链表插入节点</a:t>
            </a:r>
            <a:endParaRPr lang="zh-CN" altLang="en-US" sz="2800" dirty="0">
              <a:solidFill>
                <a:schemeClr val="tx2"/>
              </a:solidFill>
            </a:endParaRPr>
          </a:p>
          <a:p>
            <a:pPr marL="0" indent="0" algn="l">
              <a:lnSpc>
                <a:spcPct val="95000"/>
              </a:lnSpc>
              <a:buFont typeface="Wingdings" panose="05000000000000000000" pitchFamily="2" charset="2"/>
              <a:buNone/>
            </a:pPr>
            <a:endParaRPr lang="en-US" altLang="zh-CN" sz="2800" dirty="0">
              <a:solidFill>
                <a:schemeClr val="tx2"/>
              </a:solidFill>
            </a:endParaRPr>
          </a:p>
          <a:p>
            <a:pPr indent="-447675" algn="l">
              <a:lnSpc>
                <a:spcPct val="95000"/>
              </a:lnSpc>
              <a:buFont typeface="Wingdings" panose="05000000000000000000" pitchFamily="2" charset="2"/>
              <a:buChar char="n"/>
            </a:pPr>
            <a:endParaRPr lang="en-US" altLang="zh-CN" sz="2800" dirty="0">
              <a:solidFill>
                <a:schemeClr val="tx2"/>
              </a:solidFill>
            </a:endParaRPr>
          </a:p>
          <a:p>
            <a:pPr indent="-447675" algn="l">
              <a:lnSpc>
                <a:spcPct val="95000"/>
              </a:lnSpc>
              <a:buFont typeface="Wingdings" panose="05000000000000000000" pitchFamily="2" charset="2"/>
              <a:buChar char="n"/>
            </a:pPr>
            <a:endParaRPr lang="en-US" altLang="zh-CN" sz="2800" dirty="0">
              <a:solidFill>
                <a:schemeClr val="tx2"/>
              </a:solidFill>
            </a:endParaRPr>
          </a:p>
        </p:txBody>
      </p:sp>
      <p:sp>
        <p:nvSpPr>
          <p:cNvPr id="6" name="文本占位符 5"/>
          <p:cNvSpPr>
            <a:spLocks noGrp="1"/>
          </p:cNvSpPr>
          <p:nvPr>
            <p:ph type="body" sz="quarter" idx="13"/>
          </p:nvPr>
        </p:nvSpPr>
        <p:spPr/>
        <p:txBody>
          <a:bodyPr/>
          <a:lstStyle/>
          <a:p>
            <a:r>
              <a:rPr lang="en-US" altLang="zh-CN" dirty="0">
                <a:sym typeface="+mn-ea"/>
              </a:rPr>
              <a:t>FreeRTOS</a:t>
            </a:r>
            <a:endParaRPr lang="en-US" altLang="zh-CN" dirty="0"/>
          </a:p>
        </p:txBody>
      </p:sp>
      <p:sp>
        <p:nvSpPr>
          <p:cNvPr id="5" name="灯片编号占位符 4"/>
          <p:cNvSpPr>
            <a:spLocks noGrp="1"/>
          </p:cNvSpPr>
          <p:nvPr>
            <p:ph type="sldNum" sz="quarter" idx="12"/>
          </p:nvPr>
        </p:nvSpPr>
        <p:spPr/>
        <p:txBody>
          <a:bodyPr>
            <a:normAutofit/>
          </a:bodyPr>
          <a:lstStyle/>
          <a:p>
            <a:fld id="{4FAB73BC-B049-4115-A692-8D63A059BFB8}" type="slidenum">
              <a:rPr lang="en-US" smtClean="0"/>
            </a:fld>
            <a:endParaRPr lang="en-US" dirty="0"/>
          </a:p>
        </p:txBody>
      </p:sp>
      <p:pic>
        <p:nvPicPr>
          <p:cNvPr id="8" name="图片 7"/>
          <p:cNvPicPr>
            <a:picLocks noChangeAspect="1"/>
          </p:cNvPicPr>
          <p:nvPr/>
        </p:nvPicPr>
        <p:blipFill>
          <a:blip r:embed="rId1"/>
          <a:stretch>
            <a:fillRect/>
          </a:stretch>
        </p:blipFill>
        <p:spPr>
          <a:xfrm>
            <a:off x="5356346" y="1371833"/>
            <a:ext cx="5936494" cy="1685198"/>
          </a:xfrm>
          <a:prstGeom prst="rect">
            <a:avLst/>
          </a:prstGeom>
        </p:spPr>
      </p:pic>
      <p:pic>
        <p:nvPicPr>
          <p:cNvPr id="10" name="图片 9"/>
          <p:cNvPicPr>
            <a:picLocks noChangeAspect="1"/>
          </p:cNvPicPr>
          <p:nvPr/>
        </p:nvPicPr>
        <p:blipFill>
          <a:blip r:embed="rId2"/>
          <a:stretch>
            <a:fillRect/>
          </a:stretch>
        </p:blipFill>
        <p:spPr>
          <a:xfrm>
            <a:off x="5356346" y="3057030"/>
            <a:ext cx="5936494" cy="2065199"/>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1751" y="993356"/>
            <a:ext cx="9746088" cy="742416"/>
          </a:xfrm>
        </p:spPr>
        <p:txBody>
          <a:bodyPr/>
          <a:lstStyle/>
          <a:p>
            <a:r>
              <a:rPr altLang="zh-CN" sz="3600" dirty="0"/>
              <a:t>Task</a:t>
            </a:r>
            <a:r>
              <a:rPr lang="zh-CN" altLang="en-US" sz="3600" dirty="0"/>
              <a:t>部分简介</a:t>
            </a:r>
            <a:endParaRPr lang="zh-CN" altLang="en-US" sz="3600" dirty="0"/>
          </a:p>
        </p:txBody>
      </p:sp>
      <p:sp>
        <p:nvSpPr>
          <p:cNvPr id="3" name="内容占位符 2"/>
          <p:cNvSpPr>
            <a:spLocks noGrp="1"/>
          </p:cNvSpPr>
          <p:nvPr>
            <p:ph idx="1"/>
          </p:nvPr>
        </p:nvSpPr>
        <p:spPr>
          <a:xfrm>
            <a:off x="822325" y="1821180"/>
            <a:ext cx="9746615" cy="4351020"/>
          </a:xfrm>
        </p:spPr>
        <p:txBody>
          <a:bodyPr>
            <a:normAutofit/>
          </a:bodyPr>
          <a:lstStyle/>
          <a:p>
            <a:pPr indent="-447675" algn="l" fontAlgn="auto">
              <a:lnSpc>
                <a:spcPct val="135000"/>
              </a:lnSpc>
              <a:buFont typeface="Wingdings" panose="05000000000000000000" pitchFamily="2" charset="2"/>
              <a:buChar char="n"/>
            </a:pPr>
            <a:r>
              <a:rPr lang="zh-CN" sz="2400" dirty="0">
                <a:solidFill>
                  <a:schemeClr val="tx2"/>
                </a:solidFill>
              </a:rPr>
              <a:t>利用List部分生成的数据结构构建多条双向循环队列：Ready List, Delay List, Suspend List, Overflow List...</a:t>
            </a:r>
            <a:endParaRPr lang="zh-CN" sz="2400" dirty="0">
              <a:solidFill>
                <a:schemeClr val="tx2"/>
              </a:solidFill>
            </a:endParaRPr>
          </a:p>
          <a:p>
            <a:pPr indent="-447675" algn="l" fontAlgn="auto">
              <a:lnSpc>
                <a:spcPct val="135000"/>
              </a:lnSpc>
              <a:buFont typeface="Wingdings" panose="05000000000000000000" pitchFamily="2" charset="2"/>
              <a:buChar char="n"/>
            </a:pPr>
            <a:r>
              <a:rPr lang="zh-CN" sz="2400" dirty="0">
                <a:solidFill>
                  <a:schemeClr val="tx2"/>
                </a:solidFill>
              </a:rPr>
              <a:t>设计TCB和TaskHandle结构体结构，并定义new,from等初始化方法，作为List基本单元的核心组件，作为任务调度的基本单位和</a:t>
            </a:r>
            <a:r>
              <a:rPr lang="en-US" altLang="zh-CN" sz="2400" dirty="0">
                <a:solidFill>
                  <a:schemeClr val="tx2"/>
                </a:solidFill>
              </a:rPr>
              <a:t>list</a:t>
            </a:r>
            <a:r>
              <a:rPr lang="zh-CN" altLang="en-US" sz="2400" dirty="0">
                <a:solidFill>
                  <a:schemeClr val="tx2"/>
                </a:solidFill>
              </a:rPr>
              <a:t>方法的形参</a:t>
            </a:r>
            <a:r>
              <a:rPr lang="zh-CN" sz="2400" dirty="0">
                <a:solidFill>
                  <a:schemeClr val="tx2"/>
                </a:solidFill>
              </a:rPr>
              <a:t>。</a:t>
            </a:r>
            <a:endParaRPr lang="zh-CN" sz="2400" dirty="0">
              <a:solidFill>
                <a:schemeClr val="tx2"/>
              </a:solidFill>
            </a:endParaRPr>
          </a:p>
          <a:p>
            <a:pPr indent="-447675" algn="l" fontAlgn="auto">
              <a:lnSpc>
                <a:spcPct val="135000"/>
              </a:lnSpc>
              <a:buFont typeface="Wingdings" panose="05000000000000000000" pitchFamily="2" charset="2"/>
              <a:buChar char="n"/>
            </a:pPr>
            <a:r>
              <a:rPr lang="zh-CN" sz="2400" dirty="0">
                <a:solidFill>
                  <a:schemeClr val="tx2"/>
                </a:solidFill>
              </a:rPr>
              <a:t>针对</a:t>
            </a:r>
            <a:r>
              <a:rPr lang="en-US" altLang="zh-CN" sz="2400" dirty="0">
                <a:solidFill>
                  <a:schemeClr val="tx2"/>
                </a:solidFill>
              </a:rPr>
              <a:t>TCB</a:t>
            </a:r>
            <a:r>
              <a:rPr lang="zh-CN" sz="2400" dirty="0">
                <a:solidFill>
                  <a:schemeClr val="tx2"/>
                </a:solidFill>
                <a:sym typeface="+mn-ea"/>
              </a:rPr>
              <a:t>和TaskHandle中的成员，利用</a:t>
            </a:r>
            <a:r>
              <a:rPr lang="en-US" altLang="zh-CN" sz="2400" dirty="0">
                <a:solidFill>
                  <a:schemeClr val="tx2"/>
                </a:solidFill>
                <a:sym typeface="+mn-ea"/>
              </a:rPr>
              <a:t>impl</a:t>
            </a:r>
            <a:r>
              <a:rPr lang="zh-CN" altLang="en-US" sz="2400" dirty="0">
                <a:solidFill>
                  <a:schemeClr val="tx2"/>
                </a:solidFill>
                <a:sym typeface="+mn-ea"/>
              </a:rPr>
              <a:t>定义一系列方法，比如</a:t>
            </a:r>
            <a:r>
              <a:rPr lang="en-US" altLang="zh-CN" sz="2400" dirty="0">
                <a:solidFill>
                  <a:schemeClr val="tx2"/>
                </a:solidFill>
                <a:sym typeface="+mn-ea"/>
              </a:rPr>
              <a:t>SetPriority,GetEventListItem</a:t>
            </a:r>
            <a:r>
              <a:rPr lang="zh-CN" altLang="en-US" sz="2400" dirty="0">
                <a:solidFill>
                  <a:schemeClr val="tx2"/>
                </a:solidFill>
                <a:sym typeface="+mn-ea"/>
              </a:rPr>
              <a:t>等基本方法。</a:t>
            </a:r>
            <a:endParaRPr lang="en-US" altLang="zh-CN" sz="2400" dirty="0">
              <a:solidFill>
                <a:schemeClr val="tx2"/>
              </a:solidFill>
              <a:sym typeface="+mn-ea"/>
            </a:endParaRPr>
          </a:p>
          <a:p>
            <a:pPr marL="0" indent="0" algn="l">
              <a:lnSpc>
                <a:spcPct val="95000"/>
              </a:lnSpc>
              <a:buFont typeface="Wingdings" panose="05000000000000000000" pitchFamily="2" charset="2"/>
              <a:buNone/>
            </a:pPr>
            <a:endParaRPr lang="en-US" altLang="zh-CN" sz="2800" dirty="0">
              <a:solidFill>
                <a:schemeClr val="tx2"/>
              </a:solidFill>
            </a:endParaRPr>
          </a:p>
          <a:p>
            <a:pPr indent="-447675" algn="l">
              <a:lnSpc>
                <a:spcPct val="95000"/>
              </a:lnSpc>
              <a:buFont typeface="Wingdings" panose="05000000000000000000" pitchFamily="2" charset="2"/>
              <a:buChar char="n"/>
            </a:pPr>
            <a:endParaRPr lang="en-US" altLang="zh-CN" sz="2800" dirty="0">
              <a:solidFill>
                <a:schemeClr val="tx2"/>
              </a:solidFill>
            </a:endParaRPr>
          </a:p>
          <a:p>
            <a:pPr indent="-447675" algn="l">
              <a:lnSpc>
                <a:spcPct val="95000"/>
              </a:lnSpc>
              <a:buFont typeface="Wingdings" panose="05000000000000000000" pitchFamily="2" charset="2"/>
              <a:buChar char="n"/>
            </a:pPr>
            <a:endParaRPr lang="en-US" altLang="zh-CN" sz="2800" dirty="0">
              <a:solidFill>
                <a:schemeClr val="tx2"/>
              </a:solidFill>
            </a:endParaRPr>
          </a:p>
        </p:txBody>
      </p:sp>
      <p:sp>
        <p:nvSpPr>
          <p:cNvPr id="6" name="文本占位符 5"/>
          <p:cNvSpPr>
            <a:spLocks noGrp="1"/>
          </p:cNvSpPr>
          <p:nvPr>
            <p:ph type="body" sz="quarter" idx="13"/>
          </p:nvPr>
        </p:nvSpPr>
        <p:spPr/>
        <p:txBody>
          <a:bodyPr/>
          <a:lstStyle/>
          <a:p>
            <a:r>
              <a:rPr lang="en-US" altLang="zh-CN" dirty="0">
                <a:sym typeface="+mn-ea"/>
              </a:rPr>
              <a:t>FreeRTOS</a:t>
            </a:r>
            <a:endParaRPr lang="en-US" altLang="zh-CN" dirty="0"/>
          </a:p>
        </p:txBody>
      </p:sp>
      <p:sp>
        <p:nvSpPr>
          <p:cNvPr id="5" name="灯片编号占位符 4"/>
          <p:cNvSpPr>
            <a:spLocks noGrp="1"/>
          </p:cNvSpPr>
          <p:nvPr>
            <p:ph type="sldNum" sz="quarter" idx="12"/>
          </p:nvPr>
        </p:nvSpPr>
        <p:spPr/>
        <p:txBody>
          <a:bodyPr>
            <a:normAutofit/>
          </a:bodyPr>
          <a:lstStyle/>
          <a:p>
            <a:fld id="{4FAB73BC-B049-4115-A692-8D63A059BFB8}" type="slidenum">
              <a:rPr lang="en-US" smtClean="0"/>
            </a:fld>
            <a:endParaRPr lang="en-US"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1751" y="993356"/>
            <a:ext cx="9746088" cy="742416"/>
          </a:xfrm>
        </p:spPr>
        <p:txBody>
          <a:bodyPr/>
          <a:lstStyle/>
          <a:p>
            <a:r>
              <a:rPr altLang="zh-CN" sz="3600" dirty="0"/>
              <a:t>Task</a:t>
            </a:r>
            <a:r>
              <a:rPr lang="zh-CN" altLang="en-US" sz="3600" dirty="0"/>
              <a:t>部分简介</a:t>
            </a:r>
            <a:endParaRPr lang="zh-CN" altLang="en-US" sz="3600" dirty="0"/>
          </a:p>
        </p:txBody>
      </p:sp>
      <p:sp>
        <p:nvSpPr>
          <p:cNvPr id="3" name="内容占位符 2"/>
          <p:cNvSpPr>
            <a:spLocks noGrp="1"/>
          </p:cNvSpPr>
          <p:nvPr>
            <p:ph idx="1"/>
          </p:nvPr>
        </p:nvSpPr>
        <p:spPr>
          <a:xfrm>
            <a:off x="822325" y="1821180"/>
            <a:ext cx="9746615" cy="4351020"/>
          </a:xfrm>
        </p:spPr>
        <p:txBody>
          <a:bodyPr>
            <a:normAutofit/>
          </a:bodyPr>
          <a:lstStyle/>
          <a:p>
            <a:pPr marL="0" indent="0" algn="l" fontAlgn="auto">
              <a:lnSpc>
                <a:spcPct val="135000"/>
              </a:lnSpc>
              <a:buFont typeface="Wingdings" panose="05000000000000000000" pitchFamily="2" charset="2"/>
              <a:buNone/>
            </a:pPr>
            <a:endParaRPr lang="en-US" altLang="zh-CN" sz="2800" dirty="0">
              <a:solidFill>
                <a:schemeClr val="tx2"/>
              </a:solidFill>
            </a:endParaRPr>
          </a:p>
          <a:p>
            <a:pPr indent="-447675" algn="l">
              <a:lnSpc>
                <a:spcPct val="95000"/>
              </a:lnSpc>
              <a:buFont typeface="Wingdings" panose="05000000000000000000" pitchFamily="2" charset="2"/>
              <a:buChar char="n"/>
            </a:pPr>
            <a:endParaRPr lang="en-US" altLang="zh-CN" sz="2800" dirty="0">
              <a:solidFill>
                <a:schemeClr val="tx2"/>
              </a:solidFill>
            </a:endParaRPr>
          </a:p>
          <a:p>
            <a:pPr indent="-447675" algn="l">
              <a:lnSpc>
                <a:spcPct val="95000"/>
              </a:lnSpc>
              <a:buFont typeface="Wingdings" panose="05000000000000000000" pitchFamily="2" charset="2"/>
              <a:buChar char="n"/>
            </a:pPr>
            <a:endParaRPr lang="en-US" altLang="zh-CN" sz="2800" dirty="0">
              <a:solidFill>
                <a:schemeClr val="tx2"/>
              </a:solidFill>
            </a:endParaRPr>
          </a:p>
        </p:txBody>
      </p:sp>
      <p:sp>
        <p:nvSpPr>
          <p:cNvPr id="6" name="文本占位符 5"/>
          <p:cNvSpPr>
            <a:spLocks noGrp="1"/>
          </p:cNvSpPr>
          <p:nvPr>
            <p:ph type="body" sz="quarter" idx="13"/>
          </p:nvPr>
        </p:nvSpPr>
        <p:spPr/>
        <p:txBody>
          <a:bodyPr/>
          <a:lstStyle/>
          <a:p>
            <a:r>
              <a:rPr lang="en-US" altLang="zh-CN" dirty="0">
                <a:sym typeface="+mn-ea"/>
              </a:rPr>
              <a:t>FreeRTOS</a:t>
            </a:r>
            <a:endParaRPr lang="en-US" altLang="zh-CN" dirty="0"/>
          </a:p>
        </p:txBody>
      </p:sp>
      <p:sp>
        <p:nvSpPr>
          <p:cNvPr id="5" name="灯片编号占位符 4"/>
          <p:cNvSpPr>
            <a:spLocks noGrp="1"/>
          </p:cNvSpPr>
          <p:nvPr>
            <p:ph type="sldNum" sz="quarter" idx="12"/>
          </p:nvPr>
        </p:nvSpPr>
        <p:spPr/>
        <p:txBody>
          <a:bodyPr>
            <a:normAutofit/>
          </a:bodyPr>
          <a:lstStyle/>
          <a:p>
            <a:fld id="{4FAB73BC-B049-4115-A692-8D63A059BFB8}" type="slidenum">
              <a:rPr lang="en-US" smtClean="0"/>
            </a:fld>
            <a:endParaRPr lang="en-US" dirty="0"/>
          </a:p>
        </p:txBody>
      </p:sp>
      <p:pic>
        <p:nvPicPr>
          <p:cNvPr id="4" name="图片 3"/>
          <p:cNvPicPr>
            <a:picLocks noChangeAspect="1"/>
          </p:cNvPicPr>
          <p:nvPr>
            <p:custDataLst>
              <p:tags r:id="rId1"/>
            </p:custDataLst>
          </p:nvPr>
        </p:nvPicPr>
        <p:blipFill>
          <a:blip r:embed="rId2"/>
          <a:stretch>
            <a:fillRect/>
          </a:stretch>
        </p:blipFill>
        <p:spPr>
          <a:xfrm>
            <a:off x="916940" y="1820545"/>
            <a:ext cx="5707380" cy="449389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1">
            <a:lumMod val="60000"/>
            <a:lumOff val="40000"/>
          </a:schemeClr>
        </a:solidFill>
        <a:effectLst/>
      </p:bgPr>
    </p:bg>
    <p:spTree>
      <p:nvGrpSpPr>
        <p:cNvPr id="1" name=""/>
        <p:cNvGrpSpPr/>
        <p:nvPr/>
      </p:nvGrpSpPr>
      <p:grpSpPr>
        <a:xfrm>
          <a:off x="0" y="0"/>
          <a:ext cx="0" cy="0"/>
          <a:chOff x="0" y="0"/>
          <a:chExt cx="0" cy="0"/>
        </a:xfrm>
      </p:grpSpPr>
      <p:sp>
        <p:nvSpPr>
          <p:cNvPr id="2" name="标题 1"/>
          <p:cNvSpPr>
            <a:spLocks noGrp="1"/>
          </p:cNvSpPr>
          <p:nvPr>
            <p:ph type="ctrTitle"/>
          </p:nvPr>
        </p:nvSpPr>
        <p:spPr>
          <a:xfrm>
            <a:off x="1261745" y="2736215"/>
            <a:ext cx="9418320" cy="1285240"/>
          </a:xfrm>
        </p:spPr>
        <p:txBody>
          <a:bodyPr/>
          <a:lstStyle/>
          <a:p>
            <a:r>
              <a:rPr lang="zh-CN" sz="6000" dirty="0"/>
              <a:t>小组成员</a:t>
            </a:r>
            <a:endParaRPr lang="zh-CN" sz="6000" dirty="0"/>
          </a:p>
        </p:txBody>
      </p:sp>
      <p:sp>
        <p:nvSpPr>
          <p:cNvPr id="3" name="副标题 2"/>
          <p:cNvSpPr>
            <a:spLocks noGrp="1"/>
          </p:cNvSpPr>
          <p:nvPr>
            <p:ph type="subTitle" idx="1"/>
          </p:nvPr>
        </p:nvSpPr>
        <p:spPr>
          <a:xfrm>
            <a:off x="1261745" y="4180205"/>
            <a:ext cx="9418320" cy="1315720"/>
          </a:xfrm>
        </p:spPr>
        <p:txBody>
          <a:bodyPr/>
          <a:lstStyle/>
          <a:p>
            <a:r>
              <a:rPr lang="zh-CN" altLang="en-US" dirty="0">
                <a:solidFill>
                  <a:schemeClr val="accent1">
                    <a:lumMod val="75000"/>
                  </a:schemeClr>
                </a:solidFill>
              </a:rPr>
              <a:t>杨宇航</a:t>
            </a:r>
            <a:r>
              <a:rPr lang="en-US" altLang="zh-CN" dirty="0">
                <a:solidFill>
                  <a:schemeClr val="accent1">
                    <a:lumMod val="75000"/>
                  </a:schemeClr>
                </a:solidFill>
              </a:rPr>
              <a:t> </a:t>
            </a:r>
            <a:r>
              <a:rPr lang="zh-CN" altLang="en-US" dirty="0">
                <a:solidFill>
                  <a:schemeClr val="accent1">
                    <a:lumMod val="75000"/>
                  </a:schemeClr>
                </a:solidFill>
              </a:rPr>
              <a:t>林文浩</a:t>
            </a:r>
            <a:r>
              <a:rPr lang="en-US" altLang="zh-CN" dirty="0">
                <a:solidFill>
                  <a:schemeClr val="accent1">
                    <a:lumMod val="75000"/>
                  </a:schemeClr>
                </a:solidFill>
              </a:rPr>
              <a:t> </a:t>
            </a:r>
            <a:r>
              <a:rPr lang="zh-CN" altLang="en-US" dirty="0">
                <a:solidFill>
                  <a:schemeClr val="accent1">
                    <a:lumMod val="75000"/>
                  </a:schemeClr>
                </a:solidFill>
              </a:rPr>
              <a:t>李浩宇</a:t>
            </a:r>
            <a:r>
              <a:rPr lang="en-US" altLang="zh-CN" dirty="0">
                <a:solidFill>
                  <a:schemeClr val="accent1">
                    <a:lumMod val="75000"/>
                  </a:schemeClr>
                </a:solidFill>
              </a:rPr>
              <a:t> </a:t>
            </a:r>
            <a:r>
              <a:rPr lang="zh-CN" altLang="en-US" dirty="0">
                <a:solidFill>
                  <a:schemeClr val="accent1">
                    <a:lumMod val="75000"/>
                  </a:schemeClr>
                </a:solidFill>
              </a:rPr>
              <a:t>杨松菡</a:t>
            </a:r>
            <a:r>
              <a:rPr lang="en-US" altLang="zh-CN" dirty="0">
                <a:solidFill>
                  <a:schemeClr val="accent1">
                    <a:lumMod val="75000"/>
                  </a:schemeClr>
                </a:solidFill>
              </a:rPr>
              <a:t> </a:t>
            </a:r>
            <a:r>
              <a:rPr lang="zh-CN" altLang="en-US" dirty="0">
                <a:solidFill>
                  <a:schemeClr val="accent1">
                    <a:lumMod val="75000"/>
                  </a:schemeClr>
                </a:solidFill>
              </a:rPr>
              <a:t>王彦彬</a:t>
            </a:r>
            <a:endParaRPr lang="zh-CN" altLang="en-US" dirty="0">
              <a:solidFill>
                <a:schemeClr val="accent1">
                  <a:lumMod val="75000"/>
                </a:schemeClr>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1751" y="993356"/>
            <a:ext cx="9746088" cy="742416"/>
          </a:xfrm>
        </p:spPr>
        <p:txBody>
          <a:bodyPr/>
          <a:lstStyle/>
          <a:p>
            <a:r>
              <a:rPr altLang="zh-CN" sz="3600" dirty="0"/>
              <a:t>Task</a:t>
            </a:r>
            <a:r>
              <a:rPr lang="zh-CN" altLang="en-US" sz="3600" dirty="0"/>
              <a:t>部分简介</a:t>
            </a:r>
            <a:endParaRPr lang="zh-CN" altLang="en-US" sz="3600" dirty="0"/>
          </a:p>
        </p:txBody>
      </p:sp>
      <p:sp>
        <p:nvSpPr>
          <p:cNvPr id="3" name="内容占位符 2"/>
          <p:cNvSpPr>
            <a:spLocks noGrp="1"/>
          </p:cNvSpPr>
          <p:nvPr>
            <p:ph idx="1"/>
          </p:nvPr>
        </p:nvSpPr>
        <p:spPr>
          <a:xfrm>
            <a:off x="474345" y="1820545"/>
            <a:ext cx="4959350" cy="4351020"/>
          </a:xfrm>
        </p:spPr>
        <p:txBody>
          <a:bodyPr>
            <a:normAutofit/>
          </a:bodyPr>
          <a:lstStyle/>
          <a:p>
            <a:pPr indent="-447675" algn="l" fontAlgn="auto">
              <a:lnSpc>
                <a:spcPct val="135000"/>
              </a:lnSpc>
              <a:buFont typeface="Wingdings" panose="05000000000000000000" pitchFamily="2" charset="2"/>
              <a:buChar char="n"/>
            </a:pPr>
            <a:r>
              <a:rPr lang="zh-CN" altLang="en-US" sz="2400" dirty="0">
                <a:solidFill>
                  <a:schemeClr val="tx2"/>
                </a:solidFill>
              </a:rPr>
              <a:t>在以上代码基础上进行抽象，搭建上一层次的代码，比如AddTaskToReadyList，AddCurrentTaskToDelayedList等，用于将</a:t>
            </a:r>
            <a:r>
              <a:rPr lang="en-US" altLang="zh-CN" sz="2400" dirty="0">
                <a:solidFill>
                  <a:schemeClr val="tx2"/>
                </a:solidFill>
              </a:rPr>
              <a:t>TCB</a:t>
            </a:r>
            <a:r>
              <a:rPr lang="zh-CN" altLang="en-US" sz="2400" dirty="0">
                <a:solidFill>
                  <a:schemeClr val="tx2"/>
                </a:solidFill>
              </a:rPr>
              <a:t>在不同列表间进行切换（即将任务切换状态并维护相关变量）</a:t>
            </a:r>
            <a:endParaRPr lang="zh-CN" altLang="en-US" sz="2400" dirty="0">
              <a:solidFill>
                <a:schemeClr val="tx2"/>
              </a:solidFill>
            </a:endParaRPr>
          </a:p>
          <a:p>
            <a:pPr indent="-447675" algn="l">
              <a:lnSpc>
                <a:spcPct val="95000"/>
              </a:lnSpc>
              <a:buFont typeface="Wingdings" panose="05000000000000000000" pitchFamily="2" charset="2"/>
              <a:buChar char="n"/>
            </a:pPr>
            <a:endParaRPr lang="en-US" altLang="zh-CN" sz="2800" dirty="0">
              <a:solidFill>
                <a:schemeClr val="tx2"/>
              </a:solidFill>
            </a:endParaRPr>
          </a:p>
          <a:p>
            <a:pPr indent="-447675" algn="l">
              <a:lnSpc>
                <a:spcPct val="95000"/>
              </a:lnSpc>
              <a:buFont typeface="Wingdings" panose="05000000000000000000" pitchFamily="2" charset="2"/>
              <a:buChar char="n"/>
            </a:pPr>
            <a:endParaRPr lang="en-US" altLang="zh-CN" sz="2800" dirty="0">
              <a:solidFill>
                <a:schemeClr val="tx2"/>
              </a:solidFill>
            </a:endParaRPr>
          </a:p>
        </p:txBody>
      </p:sp>
      <p:sp>
        <p:nvSpPr>
          <p:cNvPr id="6" name="文本占位符 5"/>
          <p:cNvSpPr>
            <a:spLocks noGrp="1"/>
          </p:cNvSpPr>
          <p:nvPr>
            <p:ph type="body" sz="quarter" idx="13"/>
          </p:nvPr>
        </p:nvSpPr>
        <p:spPr/>
        <p:txBody>
          <a:bodyPr/>
          <a:lstStyle/>
          <a:p>
            <a:r>
              <a:rPr lang="en-US" altLang="zh-CN" dirty="0">
                <a:sym typeface="+mn-ea"/>
              </a:rPr>
              <a:t>FreeRTOS</a:t>
            </a:r>
            <a:endParaRPr lang="en-US" altLang="zh-CN" dirty="0"/>
          </a:p>
        </p:txBody>
      </p:sp>
      <p:sp>
        <p:nvSpPr>
          <p:cNvPr id="5" name="灯片编号占位符 4"/>
          <p:cNvSpPr>
            <a:spLocks noGrp="1"/>
          </p:cNvSpPr>
          <p:nvPr>
            <p:ph type="sldNum" sz="quarter" idx="12"/>
          </p:nvPr>
        </p:nvSpPr>
        <p:spPr/>
        <p:txBody>
          <a:bodyPr>
            <a:normAutofit/>
          </a:bodyPr>
          <a:lstStyle/>
          <a:p>
            <a:fld id="{4FAB73BC-B049-4115-A692-8D63A059BFB8}" type="slidenum">
              <a:rPr lang="en-US" smtClean="0"/>
            </a:fld>
            <a:endParaRPr lang="en-US" dirty="0"/>
          </a:p>
        </p:txBody>
      </p:sp>
      <p:pic>
        <p:nvPicPr>
          <p:cNvPr id="4" name="图片 3"/>
          <p:cNvPicPr>
            <a:picLocks noChangeAspect="1"/>
          </p:cNvPicPr>
          <p:nvPr>
            <p:custDataLst>
              <p:tags r:id="rId1"/>
            </p:custDataLst>
          </p:nvPr>
        </p:nvPicPr>
        <p:blipFill>
          <a:blip r:embed="rId2"/>
          <a:stretch>
            <a:fillRect/>
          </a:stretch>
        </p:blipFill>
        <p:spPr>
          <a:xfrm>
            <a:off x="5503545" y="24765"/>
            <a:ext cx="5686425" cy="2976880"/>
          </a:xfrm>
          <a:prstGeom prst="rect">
            <a:avLst/>
          </a:prstGeom>
        </p:spPr>
      </p:pic>
      <p:pic>
        <p:nvPicPr>
          <p:cNvPr id="7" name="图片 6"/>
          <p:cNvPicPr>
            <a:picLocks noChangeAspect="1"/>
          </p:cNvPicPr>
          <p:nvPr>
            <p:custDataLst>
              <p:tags r:id="rId3"/>
            </p:custDataLst>
          </p:nvPr>
        </p:nvPicPr>
        <p:blipFill>
          <a:blip r:embed="rId4"/>
          <a:stretch>
            <a:fillRect/>
          </a:stretch>
        </p:blipFill>
        <p:spPr>
          <a:xfrm>
            <a:off x="5503545" y="3001645"/>
            <a:ext cx="5719445" cy="368935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1751" y="993356"/>
            <a:ext cx="9746088" cy="742416"/>
          </a:xfrm>
        </p:spPr>
        <p:txBody>
          <a:bodyPr/>
          <a:lstStyle/>
          <a:p>
            <a:r>
              <a:rPr altLang="zh-CN" sz="3600" dirty="0"/>
              <a:t>Task</a:t>
            </a:r>
            <a:r>
              <a:rPr lang="zh-CN" altLang="en-US" sz="3600" dirty="0"/>
              <a:t>部分简介</a:t>
            </a:r>
            <a:endParaRPr lang="zh-CN" altLang="en-US" sz="3600" dirty="0"/>
          </a:p>
        </p:txBody>
      </p:sp>
      <p:sp>
        <p:nvSpPr>
          <p:cNvPr id="3" name="内容占位符 2"/>
          <p:cNvSpPr>
            <a:spLocks noGrp="1"/>
          </p:cNvSpPr>
          <p:nvPr>
            <p:ph idx="1"/>
          </p:nvPr>
        </p:nvSpPr>
        <p:spPr>
          <a:xfrm>
            <a:off x="822325" y="1821180"/>
            <a:ext cx="4693285" cy="4351020"/>
          </a:xfrm>
        </p:spPr>
        <p:txBody>
          <a:bodyPr>
            <a:normAutofit/>
          </a:bodyPr>
          <a:lstStyle/>
          <a:p>
            <a:pPr indent="-447675" algn="l" fontAlgn="auto">
              <a:lnSpc>
                <a:spcPct val="135000"/>
              </a:lnSpc>
              <a:buFont typeface="Wingdings" panose="05000000000000000000" pitchFamily="2" charset="2"/>
              <a:buChar char="n"/>
            </a:pPr>
            <a:r>
              <a:rPr lang="zh-CN" altLang="en-US" sz="2400" dirty="0">
                <a:solidFill>
                  <a:schemeClr val="tx2"/>
                </a:solidFill>
              </a:rPr>
              <a:t>同时维护一个</a:t>
            </a:r>
            <a:r>
              <a:rPr lang="en-US" altLang="zh-CN" sz="2400" dirty="0">
                <a:solidFill>
                  <a:schemeClr val="tx2"/>
                </a:solidFill>
              </a:rPr>
              <a:t>global.rs</a:t>
            </a:r>
            <a:r>
              <a:rPr lang="zh-CN" altLang="en-US" sz="2400" dirty="0">
                <a:solidFill>
                  <a:schemeClr val="tx2"/>
                </a:solidFill>
              </a:rPr>
              <a:t>源代码，定义了大量静态全局变量变量</a:t>
            </a:r>
            <a:endParaRPr lang="zh-CN" altLang="en-US" sz="2400" dirty="0">
              <a:solidFill>
                <a:schemeClr val="tx2"/>
              </a:solidFill>
            </a:endParaRPr>
          </a:p>
          <a:p>
            <a:pPr indent="-447675" algn="l" fontAlgn="auto">
              <a:lnSpc>
                <a:spcPct val="135000"/>
              </a:lnSpc>
              <a:buFont typeface="Wingdings" panose="05000000000000000000" pitchFamily="2" charset="2"/>
              <a:buChar char="n"/>
            </a:pPr>
            <a:r>
              <a:rPr lang="zh-CN" altLang="en-US" sz="2400" dirty="0">
                <a:solidFill>
                  <a:schemeClr val="tx2"/>
                </a:solidFill>
              </a:rPr>
              <a:t>利用</a:t>
            </a:r>
            <a:r>
              <a:rPr lang="en-US" altLang="zh-CN" sz="2400" dirty="0">
                <a:solidFill>
                  <a:schemeClr val="tx2"/>
                </a:solidFill>
              </a:rPr>
              <a:t>lazy_static</a:t>
            </a:r>
            <a:r>
              <a:rPr lang="zh-CN" altLang="en-US" sz="2400" dirty="0">
                <a:solidFill>
                  <a:schemeClr val="tx2"/>
                </a:solidFill>
              </a:rPr>
              <a:t>宏对部分数据结构进行初始化</a:t>
            </a:r>
            <a:endParaRPr lang="zh-CN" altLang="en-US" sz="2400" dirty="0">
              <a:solidFill>
                <a:schemeClr val="tx2"/>
              </a:solidFill>
            </a:endParaRPr>
          </a:p>
          <a:p>
            <a:pPr indent="-447675" algn="l" fontAlgn="auto">
              <a:lnSpc>
                <a:spcPct val="135000"/>
              </a:lnSpc>
              <a:buFont typeface="Wingdings" panose="05000000000000000000" pitchFamily="2" charset="2"/>
              <a:buChar char="n"/>
            </a:pPr>
            <a:r>
              <a:rPr lang="zh-CN" altLang="en-US" sz="2400" dirty="0">
                <a:solidFill>
                  <a:schemeClr val="tx2"/>
                </a:solidFill>
              </a:rPr>
              <a:t>定义一系列对上述全局变量和数据结构进行操作的方法</a:t>
            </a:r>
            <a:endParaRPr lang="en-US" altLang="zh-CN" sz="2400" dirty="0">
              <a:solidFill>
                <a:schemeClr val="tx2"/>
              </a:solidFill>
            </a:endParaRPr>
          </a:p>
          <a:p>
            <a:pPr indent="-447675" algn="l">
              <a:lnSpc>
                <a:spcPct val="95000"/>
              </a:lnSpc>
              <a:buFont typeface="Wingdings" panose="05000000000000000000" pitchFamily="2" charset="2"/>
              <a:buChar char="n"/>
            </a:pPr>
            <a:endParaRPr lang="en-US" altLang="zh-CN" sz="2800" dirty="0">
              <a:solidFill>
                <a:schemeClr val="tx2"/>
              </a:solidFill>
            </a:endParaRPr>
          </a:p>
          <a:p>
            <a:pPr indent="-447675" algn="l">
              <a:lnSpc>
                <a:spcPct val="95000"/>
              </a:lnSpc>
              <a:buFont typeface="Wingdings" panose="05000000000000000000" pitchFamily="2" charset="2"/>
              <a:buChar char="n"/>
            </a:pPr>
            <a:endParaRPr lang="en-US" altLang="zh-CN" sz="2800" dirty="0">
              <a:solidFill>
                <a:schemeClr val="tx2"/>
              </a:solidFill>
            </a:endParaRPr>
          </a:p>
        </p:txBody>
      </p:sp>
      <p:sp>
        <p:nvSpPr>
          <p:cNvPr id="6" name="文本占位符 5"/>
          <p:cNvSpPr>
            <a:spLocks noGrp="1"/>
          </p:cNvSpPr>
          <p:nvPr>
            <p:ph type="body" sz="quarter" idx="13"/>
          </p:nvPr>
        </p:nvSpPr>
        <p:spPr/>
        <p:txBody>
          <a:bodyPr/>
          <a:lstStyle/>
          <a:p>
            <a:r>
              <a:rPr lang="en-US" altLang="zh-CN" dirty="0">
                <a:sym typeface="+mn-ea"/>
              </a:rPr>
              <a:t>FreeRTOS</a:t>
            </a:r>
            <a:endParaRPr lang="en-US" altLang="zh-CN" dirty="0"/>
          </a:p>
        </p:txBody>
      </p:sp>
      <p:sp>
        <p:nvSpPr>
          <p:cNvPr id="5" name="灯片编号占位符 4"/>
          <p:cNvSpPr>
            <a:spLocks noGrp="1"/>
          </p:cNvSpPr>
          <p:nvPr>
            <p:ph type="sldNum" sz="quarter" idx="12"/>
          </p:nvPr>
        </p:nvSpPr>
        <p:spPr/>
        <p:txBody>
          <a:bodyPr>
            <a:normAutofit/>
          </a:bodyPr>
          <a:lstStyle/>
          <a:p>
            <a:fld id="{4FAB73BC-B049-4115-A692-8D63A059BFB8}" type="slidenum">
              <a:rPr lang="en-US" smtClean="0"/>
            </a:fld>
            <a:endParaRPr lang="en-US" dirty="0"/>
          </a:p>
        </p:txBody>
      </p:sp>
      <p:pic>
        <p:nvPicPr>
          <p:cNvPr id="4" name="图片 3"/>
          <p:cNvPicPr>
            <a:picLocks noChangeAspect="1"/>
          </p:cNvPicPr>
          <p:nvPr>
            <p:custDataLst>
              <p:tags r:id="rId1"/>
            </p:custDataLst>
          </p:nvPr>
        </p:nvPicPr>
        <p:blipFill>
          <a:blip r:embed="rId2"/>
          <a:stretch>
            <a:fillRect/>
          </a:stretch>
        </p:blipFill>
        <p:spPr>
          <a:xfrm>
            <a:off x="5786755" y="1677670"/>
            <a:ext cx="5388610" cy="1852930"/>
          </a:xfrm>
          <a:prstGeom prst="rect">
            <a:avLst/>
          </a:prstGeom>
        </p:spPr>
      </p:pic>
      <p:pic>
        <p:nvPicPr>
          <p:cNvPr id="7" name="图片 6"/>
          <p:cNvPicPr>
            <a:picLocks noChangeAspect="1"/>
          </p:cNvPicPr>
          <p:nvPr>
            <p:custDataLst>
              <p:tags r:id="rId3"/>
            </p:custDataLst>
          </p:nvPr>
        </p:nvPicPr>
        <p:blipFill>
          <a:blip r:embed="rId4"/>
          <a:stretch>
            <a:fillRect/>
          </a:stretch>
        </p:blipFill>
        <p:spPr>
          <a:xfrm>
            <a:off x="5786755" y="3566795"/>
            <a:ext cx="5457825" cy="2605405"/>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1751" y="993356"/>
            <a:ext cx="9746088" cy="742416"/>
          </a:xfrm>
        </p:spPr>
        <p:txBody>
          <a:bodyPr/>
          <a:lstStyle/>
          <a:p>
            <a:r>
              <a:rPr altLang="zh-CN" sz="3600" dirty="0"/>
              <a:t>Task</a:t>
            </a:r>
            <a:r>
              <a:rPr lang="zh-CN" altLang="en-US" sz="3600" dirty="0"/>
              <a:t>部分改写说明</a:t>
            </a:r>
            <a:endParaRPr lang="zh-CN" altLang="en-US" sz="3600" dirty="0"/>
          </a:p>
        </p:txBody>
      </p:sp>
      <p:sp>
        <p:nvSpPr>
          <p:cNvPr id="3" name="内容占位符 2"/>
          <p:cNvSpPr>
            <a:spLocks noGrp="1"/>
          </p:cNvSpPr>
          <p:nvPr>
            <p:ph idx="1"/>
          </p:nvPr>
        </p:nvSpPr>
        <p:spPr>
          <a:xfrm>
            <a:off x="822325" y="1821180"/>
            <a:ext cx="9746615" cy="4826635"/>
          </a:xfrm>
        </p:spPr>
        <p:txBody>
          <a:bodyPr>
            <a:normAutofit/>
          </a:bodyPr>
          <a:lstStyle/>
          <a:p>
            <a:pPr indent="-447675" algn="l" fontAlgn="auto">
              <a:lnSpc>
                <a:spcPct val="135000"/>
              </a:lnSpc>
              <a:buFont typeface="Wingdings" panose="05000000000000000000" pitchFamily="2" charset="2"/>
              <a:buChar char="n"/>
            </a:pPr>
            <a:r>
              <a:rPr lang="zh-CN" altLang="en-US" sz="2400" dirty="0">
                <a:solidFill>
                  <a:schemeClr val="tx2"/>
                </a:solidFill>
              </a:rPr>
              <a:t>大幅修改原先代码组织形式，将</a:t>
            </a:r>
            <a:r>
              <a:rPr lang="en-US" altLang="zh-CN" sz="2400" dirty="0">
                <a:solidFill>
                  <a:schemeClr val="tx2"/>
                </a:solidFill>
              </a:rPr>
              <a:t>C</a:t>
            </a:r>
            <a:r>
              <a:rPr lang="zh-CN" altLang="en-US" sz="2400" dirty="0">
                <a:solidFill>
                  <a:schemeClr val="tx2"/>
                </a:solidFill>
              </a:rPr>
              <a:t>语言面向过程的函数改写为挂载在</a:t>
            </a:r>
            <a:r>
              <a:rPr lang="en-US" altLang="zh-CN" sz="2400" dirty="0">
                <a:solidFill>
                  <a:schemeClr val="tx2"/>
                </a:solidFill>
              </a:rPr>
              <a:t>TCB</a:t>
            </a:r>
            <a:r>
              <a:rPr lang="zh-CN" altLang="en-US" sz="2400" dirty="0">
                <a:solidFill>
                  <a:schemeClr val="tx2"/>
                </a:solidFill>
              </a:rPr>
              <a:t>等结构体下的结构体方法。</a:t>
            </a:r>
            <a:endParaRPr lang="zh-CN" altLang="en-US" sz="2400" dirty="0">
              <a:solidFill>
                <a:schemeClr val="tx2"/>
              </a:solidFill>
            </a:endParaRPr>
          </a:p>
          <a:p>
            <a:pPr indent="-447675" algn="l" fontAlgn="auto">
              <a:lnSpc>
                <a:spcPct val="135000"/>
              </a:lnSpc>
              <a:buFont typeface="Wingdings" panose="05000000000000000000" pitchFamily="2" charset="2"/>
              <a:buChar char="n"/>
            </a:pPr>
            <a:r>
              <a:rPr lang="zh-CN" altLang="en-US" sz="2400" dirty="0">
                <a:solidFill>
                  <a:schemeClr val="tx2"/>
                </a:solidFill>
              </a:rPr>
              <a:t>面对原先的</a:t>
            </a:r>
            <a:r>
              <a:rPr lang="en-US" altLang="zh-CN" sz="2400" dirty="0">
                <a:solidFill>
                  <a:schemeClr val="tx2"/>
                </a:solidFill>
              </a:rPr>
              <a:t>C</a:t>
            </a:r>
            <a:r>
              <a:rPr lang="zh-CN" altLang="en-US" sz="2400" dirty="0">
                <a:solidFill>
                  <a:schemeClr val="tx2"/>
                </a:solidFill>
              </a:rPr>
              <a:t>语言</a:t>
            </a:r>
            <a:r>
              <a:rPr lang="en-US" altLang="zh-CN" sz="2400" dirty="0">
                <a:solidFill>
                  <a:schemeClr val="tx2"/>
                </a:solidFill>
              </a:rPr>
              <a:t>Function *</a:t>
            </a:r>
            <a:r>
              <a:rPr lang="zh-CN" altLang="en-US" sz="2400" dirty="0">
                <a:solidFill>
                  <a:schemeClr val="tx2"/>
                </a:solidFill>
              </a:rPr>
              <a:t>的函数指针，在改写为结构体方法后利用</a:t>
            </a:r>
            <a:r>
              <a:rPr lang="en-US" altLang="zh-CN" sz="2400" dirty="0">
                <a:solidFill>
                  <a:schemeClr val="tx2"/>
                </a:solidFill>
              </a:rPr>
              <a:t>Self</a:t>
            </a:r>
            <a:r>
              <a:rPr lang="zh-CN" altLang="en-US" sz="2400" dirty="0">
                <a:solidFill>
                  <a:schemeClr val="tx2"/>
                </a:solidFill>
              </a:rPr>
              <a:t>进行替换，普通类型指针用</a:t>
            </a:r>
            <a:r>
              <a:rPr lang="en-US" altLang="zh-CN" sz="2400" dirty="0">
                <a:solidFill>
                  <a:schemeClr val="tx2"/>
                </a:solidFill>
              </a:rPr>
              <a:t>Option</a:t>
            </a:r>
            <a:r>
              <a:rPr lang="zh-CN" altLang="en-US" sz="2400" dirty="0">
                <a:solidFill>
                  <a:schemeClr val="tx2"/>
                </a:solidFill>
              </a:rPr>
              <a:t>枚举类进行替换。</a:t>
            </a:r>
            <a:endParaRPr lang="zh-CN" altLang="en-US" sz="2400" dirty="0">
              <a:solidFill>
                <a:schemeClr val="tx2"/>
              </a:solidFill>
            </a:endParaRPr>
          </a:p>
          <a:p>
            <a:pPr indent="-447675" algn="l" fontAlgn="auto">
              <a:lnSpc>
                <a:spcPct val="135000"/>
              </a:lnSpc>
              <a:buFont typeface="Wingdings" panose="05000000000000000000" pitchFamily="2" charset="2"/>
              <a:buChar char="n"/>
            </a:pPr>
            <a:r>
              <a:rPr lang="en-US" altLang="zh-CN" sz="2400" dirty="0">
                <a:solidFill>
                  <a:schemeClr val="tx2"/>
                </a:solidFill>
              </a:rPr>
              <a:t>C</a:t>
            </a:r>
            <a:r>
              <a:rPr lang="zh-CN" altLang="en-US" sz="2400" dirty="0">
                <a:solidFill>
                  <a:schemeClr val="tx2"/>
                </a:solidFill>
              </a:rPr>
              <a:t>语言中先定义指针再分配内存的语句用直接生成实例的</a:t>
            </a:r>
            <a:r>
              <a:rPr lang="en-US" altLang="zh-CN" sz="2400" dirty="0">
                <a:solidFill>
                  <a:schemeClr val="tx2"/>
                </a:solidFill>
              </a:rPr>
              <a:t>let</a:t>
            </a:r>
            <a:r>
              <a:rPr lang="zh-CN" altLang="en-US" sz="2400" dirty="0">
                <a:solidFill>
                  <a:schemeClr val="tx2"/>
                </a:solidFill>
              </a:rPr>
              <a:t>语句进行替换，使用引用和</a:t>
            </a:r>
            <a:r>
              <a:rPr lang="en-US" altLang="zh-CN" sz="2400" dirty="0">
                <a:solidFill>
                  <a:schemeClr val="tx2"/>
                </a:solidFill>
              </a:rPr>
              <a:t>clone</a:t>
            </a:r>
            <a:r>
              <a:rPr lang="zh-CN" altLang="en-US" sz="2400" dirty="0">
                <a:solidFill>
                  <a:schemeClr val="tx2"/>
                </a:solidFill>
              </a:rPr>
              <a:t>扩展所有权。</a:t>
            </a:r>
            <a:endParaRPr lang="zh-CN" altLang="en-US" sz="2400" dirty="0">
              <a:solidFill>
                <a:schemeClr val="tx2"/>
              </a:solidFill>
            </a:endParaRPr>
          </a:p>
          <a:p>
            <a:pPr indent="-447675" algn="l" fontAlgn="auto">
              <a:lnSpc>
                <a:spcPct val="135000"/>
              </a:lnSpc>
              <a:buFont typeface="Wingdings" panose="05000000000000000000" pitchFamily="2" charset="2"/>
              <a:buChar char="n"/>
            </a:pPr>
            <a:r>
              <a:rPr lang="zh-CN" altLang="en-US" sz="2400" dirty="0">
                <a:solidFill>
                  <a:schemeClr val="tx2"/>
                </a:solidFill>
              </a:rPr>
              <a:t>对于部分</a:t>
            </a:r>
            <a:r>
              <a:rPr lang="en-US" altLang="zh-CN" sz="2400" dirty="0">
                <a:solidFill>
                  <a:schemeClr val="tx2"/>
                </a:solidFill>
              </a:rPr>
              <a:t>C</a:t>
            </a:r>
            <a:r>
              <a:rPr lang="zh-CN" altLang="en-US" sz="2400" dirty="0">
                <a:solidFill>
                  <a:schemeClr val="tx2"/>
                </a:solidFill>
              </a:rPr>
              <a:t>语言接口，利用</a:t>
            </a:r>
            <a:r>
              <a:rPr lang="en-US" altLang="zh-CN" sz="2400" dirty="0">
                <a:solidFill>
                  <a:schemeClr val="tx2"/>
                </a:solidFill>
              </a:rPr>
              <a:t>bindgen</a:t>
            </a:r>
            <a:r>
              <a:rPr lang="zh-CN" altLang="en-US" sz="2400" dirty="0">
                <a:solidFill>
                  <a:schemeClr val="tx2"/>
                </a:solidFill>
              </a:rPr>
              <a:t>工具生成</a:t>
            </a:r>
            <a:r>
              <a:rPr lang="en-US" altLang="zh-CN" sz="2400" dirty="0">
                <a:solidFill>
                  <a:schemeClr val="tx2"/>
                </a:solidFill>
              </a:rPr>
              <a:t>C</a:t>
            </a:r>
            <a:r>
              <a:rPr lang="zh-CN" altLang="en-US" sz="2400" dirty="0">
                <a:solidFill>
                  <a:schemeClr val="tx2"/>
                </a:solidFill>
              </a:rPr>
              <a:t>语言</a:t>
            </a:r>
            <a:r>
              <a:rPr lang="en-US" altLang="zh-CN" sz="2400" dirty="0">
                <a:solidFill>
                  <a:schemeClr val="tx2"/>
                </a:solidFill>
              </a:rPr>
              <a:t>api</a:t>
            </a:r>
            <a:r>
              <a:rPr lang="zh-CN" altLang="en-US" sz="2400" dirty="0">
                <a:solidFill>
                  <a:schemeClr val="tx2"/>
                </a:solidFill>
              </a:rPr>
              <a:t>，用于链接底层代码。</a:t>
            </a:r>
            <a:endParaRPr lang="zh-CN" altLang="en-US" sz="2400" dirty="0">
              <a:solidFill>
                <a:schemeClr val="tx2"/>
              </a:solidFill>
            </a:endParaRPr>
          </a:p>
          <a:p>
            <a:pPr indent="-447675" algn="l" fontAlgn="auto">
              <a:lnSpc>
                <a:spcPct val="135000"/>
              </a:lnSpc>
              <a:buFont typeface="Wingdings" panose="05000000000000000000" pitchFamily="2" charset="2"/>
              <a:buChar char="n"/>
            </a:pPr>
            <a:endParaRPr lang="zh-CN" altLang="en-US" sz="2800" dirty="0">
              <a:solidFill>
                <a:schemeClr val="tx2"/>
              </a:solidFill>
            </a:endParaRPr>
          </a:p>
          <a:p>
            <a:pPr indent="-447675" algn="l" fontAlgn="auto">
              <a:lnSpc>
                <a:spcPct val="135000"/>
              </a:lnSpc>
              <a:buFont typeface="Wingdings" panose="05000000000000000000" pitchFamily="2" charset="2"/>
              <a:buChar char="n"/>
            </a:pPr>
            <a:endParaRPr lang="zh-CN" altLang="en-US" sz="2800" dirty="0">
              <a:solidFill>
                <a:schemeClr val="tx2"/>
              </a:solidFill>
            </a:endParaRPr>
          </a:p>
          <a:p>
            <a:pPr marL="0" indent="0" algn="l">
              <a:lnSpc>
                <a:spcPct val="95000"/>
              </a:lnSpc>
              <a:buFont typeface="Wingdings" panose="05000000000000000000" pitchFamily="2" charset="2"/>
              <a:buNone/>
            </a:pPr>
            <a:endParaRPr lang="en-US" altLang="zh-CN" sz="2800" dirty="0">
              <a:solidFill>
                <a:schemeClr val="tx2"/>
              </a:solidFill>
            </a:endParaRPr>
          </a:p>
          <a:p>
            <a:pPr indent="-447675" algn="l">
              <a:lnSpc>
                <a:spcPct val="95000"/>
              </a:lnSpc>
              <a:buFont typeface="Wingdings" panose="05000000000000000000" pitchFamily="2" charset="2"/>
              <a:buChar char="n"/>
            </a:pPr>
            <a:endParaRPr lang="en-US" altLang="zh-CN" sz="2800" dirty="0">
              <a:solidFill>
                <a:schemeClr val="tx2"/>
              </a:solidFill>
            </a:endParaRPr>
          </a:p>
          <a:p>
            <a:pPr indent="-447675" algn="l">
              <a:lnSpc>
                <a:spcPct val="95000"/>
              </a:lnSpc>
              <a:buFont typeface="Wingdings" panose="05000000000000000000" pitchFamily="2" charset="2"/>
              <a:buChar char="n"/>
            </a:pPr>
            <a:endParaRPr lang="en-US" altLang="zh-CN" sz="2800" dirty="0">
              <a:solidFill>
                <a:schemeClr val="tx2"/>
              </a:solidFill>
            </a:endParaRPr>
          </a:p>
        </p:txBody>
      </p:sp>
      <p:sp>
        <p:nvSpPr>
          <p:cNvPr id="6" name="文本占位符 5"/>
          <p:cNvSpPr>
            <a:spLocks noGrp="1"/>
          </p:cNvSpPr>
          <p:nvPr>
            <p:ph type="body" sz="quarter" idx="13"/>
          </p:nvPr>
        </p:nvSpPr>
        <p:spPr/>
        <p:txBody>
          <a:bodyPr/>
          <a:lstStyle/>
          <a:p>
            <a:r>
              <a:rPr lang="en-US" altLang="zh-CN" dirty="0">
                <a:sym typeface="+mn-ea"/>
              </a:rPr>
              <a:t>FreeRTOS</a:t>
            </a:r>
            <a:endParaRPr lang="en-US" altLang="zh-CN" dirty="0"/>
          </a:p>
        </p:txBody>
      </p:sp>
      <p:sp>
        <p:nvSpPr>
          <p:cNvPr id="5" name="灯片编号占位符 4"/>
          <p:cNvSpPr>
            <a:spLocks noGrp="1"/>
          </p:cNvSpPr>
          <p:nvPr>
            <p:ph type="sldNum" sz="quarter" idx="12"/>
          </p:nvPr>
        </p:nvSpPr>
        <p:spPr/>
        <p:txBody>
          <a:bodyPr>
            <a:normAutofit/>
          </a:bodyPr>
          <a:lstStyle/>
          <a:p>
            <a:fld id="{4FAB73BC-B049-4115-A692-8D63A059BFB8}" type="slidenum">
              <a:rPr lang="en-US" smtClean="0"/>
            </a:fld>
            <a:endParaRPr lang="en-US"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61872" y="758952"/>
            <a:ext cx="9418320" cy="1156208"/>
          </a:xfrm>
        </p:spPr>
        <p:txBody>
          <a:bodyPr/>
          <a:lstStyle/>
          <a:p>
            <a:r>
              <a:rPr lang="en-US" altLang="zh-CN" dirty="0"/>
              <a:t>Queue</a:t>
            </a:r>
            <a:endParaRPr lang="zh-CN" altLang="en-US" dirty="0"/>
          </a:p>
        </p:txBody>
      </p:sp>
      <p:sp>
        <p:nvSpPr>
          <p:cNvPr id="3" name="文本占位符 2"/>
          <p:cNvSpPr>
            <a:spLocks noGrp="1"/>
          </p:cNvSpPr>
          <p:nvPr>
            <p:ph type="body" idx="1"/>
          </p:nvPr>
        </p:nvSpPr>
        <p:spPr>
          <a:xfrm>
            <a:off x="1261872" y="2042160"/>
            <a:ext cx="9418320" cy="4450080"/>
          </a:xfrm>
        </p:spPr>
        <p:txBody>
          <a:bodyPr>
            <a:normAutofit fontScale="65000" lnSpcReduction="20000"/>
          </a:bodyPr>
          <a:lstStyle/>
          <a:p>
            <a:r>
              <a:rPr altLang="zh-CN" sz="4000" dirty="0">
                <a:sym typeface="+mn-ea"/>
              </a:rPr>
              <a:t>xQueueCreate</a:t>
            </a:r>
            <a:endParaRPr altLang="zh-CN" sz="4000" dirty="0">
              <a:sym typeface="+mn-ea"/>
            </a:endParaRPr>
          </a:p>
          <a:p>
            <a:r>
              <a:rPr altLang="zh-CN" sz="4000" dirty="0">
                <a:sym typeface="+mn-ea"/>
              </a:rPr>
              <a:t>xQueueSend</a:t>
            </a:r>
            <a:endParaRPr altLang="zh-CN" sz="4000" dirty="0"/>
          </a:p>
          <a:p>
            <a:r>
              <a:rPr altLang="zh-CN" sz="4000" dirty="0">
                <a:sym typeface="+mn-ea"/>
              </a:rPr>
              <a:t>xQueueSendToFront</a:t>
            </a:r>
            <a:endParaRPr altLang="zh-CN" sz="4000" dirty="0"/>
          </a:p>
          <a:p>
            <a:r>
              <a:rPr altLang="zh-CN" sz="4000" dirty="0">
                <a:sym typeface="+mn-ea"/>
              </a:rPr>
              <a:t>xQueueOverwrite</a:t>
            </a:r>
            <a:endParaRPr altLang="zh-CN" sz="4000" dirty="0"/>
          </a:p>
          <a:p>
            <a:r>
              <a:rPr altLang="zh-CN" sz="4000" dirty="0">
                <a:sym typeface="+mn-ea"/>
              </a:rPr>
              <a:t>xQueueSendToFrontFromISR</a:t>
            </a:r>
            <a:endParaRPr altLang="zh-CN" sz="4000" dirty="0">
              <a:sym typeface="+mn-ea"/>
            </a:endParaRPr>
          </a:p>
          <a:p>
            <a:r>
              <a:rPr altLang="zh-CN" sz="4000" dirty="0">
                <a:sym typeface="+mn-ea"/>
              </a:rPr>
              <a:t>xQueueSendToBackFromISR</a:t>
            </a:r>
            <a:endParaRPr altLang="zh-CN" sz="4000" dirty="0">
              <a:sym typeface="+mn-ea"/>
            </a:endParaRPr>
          </a:p>
          <a:p>
            <a:r>
              <a:rPr altLang="zh-CN" sz="4000" dirty="0">
                <a:sym typeface="+mn-ea"/>
              </a:rPr>
              <a:t>xQueueOverwriteFromISR</a:t>
            </a:r>
            <a:endParaRPr altLang="zh-CN" sz="4000" dirty="0">
              <a:sym typeface="+mn-ea"/>
            </a:endParaRPr>
          </a:p>
          <a:p>
            <a:r>
              <a:rPr altLang="zh-CN" sz="4000" dirty="0">
                <a:sym typeface="+mn-ea"/>
              </a:rPr>
              <a:t>xQueueReceive</a:t>
            </a:r>
            <a:endParaRPr altLang="zh-CN" sz="4000" dirty="0"/>
          </a:p>
          <a:p>
            <a:r>
              <a:rPr altLang="zh-CN" sz="4000" dirty="0">
                <a:sym typeface="+mn-ea"/>
              </a:rPr>
              <a:t>xQueue</a:t>
            </a:r>
            <a:r>
              <a:rPr lang="en-US" sz="4000" dirty="0">
                <a:sym typeface="+mn-ea"/>
              </a:rPr>
              <a:t>Peek</a:t>
            </a:r>
            <a:endParaRPr altLang="zh-CN" sz="4000" dirty="0"/>
          </a:p>
          <a:p>
            <a:endParaRPr altLang="zh-CN" dirty="0"/>
          </a:p>
          <a:p>
            <a:endParaRPr lang="zh-CN" altLang="en-US" dirty="0"/>
          </a:p>
        </p:txBody>
      </p:sp>
      <p:sp>
        <p:nvSpPr>
          <p:cNvPr id="5" name="灯片编号占位符 4"/>
          <p:cNvSpPr>
            <a:spLocks noGrp="1"/>
          </p:cNvSpPr>
          <p:nvPr>
            <p:ph type="sldNum" sz="quarter" idx="12"/>
          </p:nvPr>
        </p:nvSpPr>
        <p:spPr/>
        <p:txBody>
          <a:bodyPr/>
          <a:lstStyle/>
          <a:p>
            <a:fld id="{4FAB73BC-B049-4115-A692-8D63A059BFB8}" type="slidenum">
              <a:rPr lang="en-US" smtClean="0"/>
            </a:fld>
            <a:endParaRPr lang="en-US" dirty="0"/>
          </a:p>
        </p:txBody>
      </p:sp>
      <p:sp>
        <p:nvSpPr>
          <p:cNvPr id="4" name="文本框 3"/>
          <p:cNvSpPr txBox="1"/>
          <p:nvPr/>
        </p:nvSpPr>
        <p:spPr>
          <a:xfrm>
            <a:off x="1040765" y="4530090"/>
            <a:ext cx="309880" cy="368300"/>
          </a:xfrm>
          <a:prstGeom prst="rect">
            <a:avLst/>
          </a:prstGeom>
          <a:noFill/>
        </p:spPr>
        <p:txBody>
          <a:bodyPr wrap="none" rtlCol="0">
            <a:spAutoFit/>
          </a:bodyPr>
          <a:lstStyle/>
          <a:p>
            <a:endParaRPr lang="zh-CN" altLang="en-US"/>
          </a:p>
        </p:txBody>
      </p:sp>
      <p:pic>
        <p:nvPicPr>
          <p:cNvPr id="6" name="图片 5"/>
          <p:cNvPicPr>
            <a:picLocks noChangeAspect="1"/>
          </p:cNvPicPr>
          <p:nvPr>
            <p:custDataLst>
              <p:tags r:id="rId1"/>
            </p:custDataLst>
          </p:nvPr>
        </p:nvPicPr>
        <p:blipFill>
          <a:blip r:embed="rId2"/>
          <a:stretch>
            <a:fillRect/>
          </a:stretch>
        </p:blipFill>
        <p:spPr>
          <a:xfrm>
            <a:off x="7679055" y="1316990"/>
            <a:ext cx="2729230" cy="4415155"/>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altLang="zh-CN" dirty="0"/>
              <a:t>xQueueCreate</a:t>
            </a:r>
            <a:endParaRPr altLang="zh-CN" dirty="0"/>
          </a:p>
        </p:txBody>
      </p:sp>
      <p:sp>
        <p:nvSpPr>
          <p:cNvPr id="3" name="内容占位符 2"/>
          <p:cNvSpPr>
            <a:spLocks noGrp="1"/>
          </p:cNvSpPr>
          <p:nvPr>
            <p:ph idx="1"/>
          </p:nvPr>
        </p:nvSpPr>
        <p:spPr>
          <a:xfrm>
            <a:off x="608330" y="3429000"/>
            <a:ext cx="6581775" cy="3706495"/>
          </a:xfrm>
        </p:spPr>
        <p:txBody>
          <a:bodyPr>
            <a:normAutofit/>
          </a:bodyPr>
          <a:lstStyle/>
          <a:p>
            <a:pPr indent="-447675" algn="l">
              <a:lnSpc>
                <a:spcPct val="95000"/>
              </a:lnSpc>
              <a:buFont typeface="Wingdings" panose="05000000000000000000" pitchFamily="2" charset="2"/>
              <a:buChar char="n"/>
            </a:pPr>
            <a:r>
              <a:rPr lang="zh-CN" altLang="en-US" sz="2800" dirty="0">
                <a:solidFill>
                  <a:schemeClr val="tx2"/>
                </a:solidFill>
              </a:rPr>
              <a:t>创建一个新的队列，返回该队列</a:t>
            </a:r>
            <a:endParaRPr lang="zh-CN" altLang="en-US" sz="2800" dirty="0">
              <a:solidFill>
                <a:schemeClr val="tx2"/>
              </a:solidFill>
            </a:endParaRPr>
          </a:p>
          <a:p>
            <a:pPr indent="-447675" algn="l">
              <a:lnSpc>
                <a:spcPct val="95000"/>
              </a:lnSpc>
              <a:buFont typeface="Wingdings" panose="05000000000000000000" pitchFamily="2" charset="2"/>
              <a:buChar char="n"/>
            </a:pPr>
            <a:r>
              <a:rPr lang="zh-CN" altLang="en-US" sz="2800" dirty="0">
                <a:solidFill>
                  <a:schemeClr val="tx2"/>
                </a:solidFill>
              </a:rPr>
              <a:t>函数的参数</a:t>
            </a:r>
            <a:r>
              <a:rPr lang="en-US" altLang="zh-CN" sz="2800" dirty="0">
                <a:solidFill>
                  <a:schemeClr val="tx2"/>
                </a:solidFill>
              </a:rPr>
              <a:t>length</a:t>
            </a:r>
            <a:r>
              <a:rPr lang="zh-CN" altLang="en-US" sz="2800" dirty="0">
                <a:solidFill>
                  <a:schemeClr val="tx2"/>
                </a:solidFill>
              </a:rPr>
              <a:t>为队列长</a:t>
            </a:r>
            <a:endParaRPr lang="zh-CN" altLang="en-US" sz="2800" dirty="0">
              <a:solidFill>
                <a:schemeClr val="tx2"/>
              </a:solidFill>
            </a:endParaRPr>
          </a:p>
        </p:txBody>
      </p:sp>
      <p:sp>
        <p:nvSpPr>
          <p:cNvPr id="6" name="文本占位符 5"/>
          <p:cNvSpPr>
            <a:spLocks noGrp="1"/>
          </p:cNvSpPr>
          <p:nvPr>
            <p:ph type="body" sz="quarter" idx="13"/>
          </p:nvPr>
        </p:nvSpPr>
        <p:spPr/>
        <p:txBody>
          <a:bodyPr/>
          <a:lstStyle/>
          <a:p>
            <a:r>
              <a:rPr lang="en-US" altLang="zh-CN" dirty="0"/>
              <a:t>Queue</a:t>
            </a:r>
            <a:endParaRPr lang="en-US" altLang="zh-CN" dirty="0"/>
          </a:p>
        </p:txBody>
      </p:sp>
      <p:sp>
        <p:nvSpPr>
          <p:cNvPr id="5" name="灯片编号占位符 4"/>
          <p:cNvSpPr>
            <a:spLocks noGrp="1"/>
          </p:cNvSpPr>
          <p:nvPr>
            <p:ph type="sldNum" sz="quarter" idx="12"/>
          </p:nvPr>
        </p:nvSpPr>
        <p:spPr/>
        <p:txBody>
          <a:bodyPr>
            <a:normAutofit/>
          </a:bodyPr>
          <a:lstStyle/>
          <a:p>
            <a:fld id="{4FAB73BC-B049-4115-A692-8D63A059BFB8}" type="slidenum">
              <a:rPr lang="en-US" smtClean="0"/>
            </a:fld>
            <a:endParaRPr lang="en-US" dirty="0"/>
          </a:p>
        </p:txBody>
      </p:sp>
      <p:pic>
        <p:nvPicPr>
          <p:cNvPr id="4" name="图片 3" descr="截屏2023-07-07 10.23.46"/>
          <p:cNvPicPr>
            <a:picLocks noChangeAspect="1"/>
          </p:cNvPicPr>
          <p:nvPr/>
        </p:nvPicPr>
        <p:blipFill>
          <a:blip r:embed="rId1"/>
          <a:stretch>
            <a:fillRect/>
          </a:stretch>
        </p:blipFill>
        <p:spPr>
          <a:xfrm>
            <a:off x="577215" y="1885950"/>
            <a:ext cx="4665345" cy="337820"/>
          </a:xfrm>
          <a:prstGeom prst="rect">
            <a:avLst/>
          </a:prstGeom>
        </p:spPr>
      </p:pic>
      <p:pic>
        <p:nvPicPr>
          <p:cNvPr id="7" name="图片 6" descr="截屏2023-07-07 10.27.42"/>
          <p:cNvPicPr>
            <a:picLocks noChangeAspect="1"/>
          </p:cNvPicPr>
          <p:nvPr/>
        </p:nvPicPr>
        <p:blipFill>
          <a:blip r:embed="rId2"/>
          <a:stretch>
            <a:fillRect/>
          </a:stretch>
        </p:blipFill>
        <p:spPr>
          <a:xfrm>
            <a:off x="299720" y="2439670"/>
            <a:ext cx="6176010" cy="616585"/>
          </a:xfrm>
          <a:prstGeom prst="rect">
            <a:avLst/>
          </a:prstGeom>
        </p:spPr>
      </p:pic>
      <p:pic>
        <p:nvPicPr>
          <p:cNvPr id="8" name="图片 7"/>
          <p:cNvPicPr>
            <a:picLocks noChangeAspect="1"/>
          </p:cNvPicPr>
          <p:nvPr>
            <p:custDataLst>
              <p:tags r:id="rId3"/>
            </p:custDataLst>
          </p:nvPr>
        </p:nvPicPr>
        <p:blipFill>
          <a:blip r:embed="rId4"/>
          <a:stretch>
            <a:fillRect/>
          </a:stretch>
        </p:blipFill>
        <p:spPr>
          <a:xfrm>
            <a:off x="1289685" y="4968875"/>
            <a:ext cx="6672580" cy="1405255"/>
          </a:xfrm>
          <a:prstGeom prst="rect">
            <a:avLst/>
          </a:prstGeom>
        </p:spPr>
      </p:pic>
      <p:pic>
        <p:nvPicPr>
          <p:cNvPr id="9" name="图片 8"/>
          <p:cNvPicPr>
            <a:picLocks noChangeAspect="1"/>
          </p:cNvPicPr>
          <p:nvPr>
            <p:custDataLst>
              <p:tags r:id="rId5"/>
            </p:custDataLst>
          </p:nvPr>
        </p:nvPicPr>
        <p:blipFill>
          <a:blip r:embed="rId6"/>
          <a:stretch>
            <a:fillRect/>
          </a:stretch>
        </p:blipFill>
        <p:spPr>
          <a:xfrm>
            <a:off x="4361180" y="635000"/>
            <a:ext cx="5481955" cy="1176655"/>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altLang="zh-CN" dirty="0"/>
              <a:t>xQueueSend</a:t>
            </a:r>
            <a:endParaRPr altLang="zh-CN" dirty="0"/>
          </a:p>
        </p:txBody>
      </p:sp>
      <p:sp>
        <p:nvSpPr>
          <p:cNvPr id="3" name="内容占位符 2"/>
          <p:cNvSpPr>
            <a:spLocks noGrp="1"/>
          </p:cNvSpPr>
          <p:nvPr>
            <p:ph idx="1"/>
          </p:nvPr>
        </p:nvSpPr>
        <p:spPr>
          <a:xfrm>
            <a:off x="219075" y="4556125"/>
            <a:ext cx="4683760" cy="1908175"/>
          </a:xfrm>
        </p:spPr>
        <p:txBody>
          <a:bodyPr>
            <a:normAutofit fontScale="60000"/>
          </a:bodyPr>
          <a:lstStyle/>
          <a:p>
            <a:pPr indent="-447675" algn="l">
              <a:lnSpc>
                <a:spcPct val="95000"/>
              </a:lnSpc>
              <a:buFont typeface="Wingdings" panose="05000000000000000000" pitchFamily="2" charset="2"/>
              <a:buChar char="n"/>
            </a:pPr>
            <a:r>
              <a:rPr lang="en-US" altLang="zh-CN" sz="2800" dirty="0">
                <a:solidFill>
                  <a:schemeClr val="tx2"/>
                </a:solidFill>
              </a:rPr>
              <a:t>将数据发送到队列，</a:t>
            </a:r>
            <a:endParaRPr lang="en-US" altLang="zh-CN" sz="2800" dirty="0">
              <a:solidFill>
                <a:schemeClr val="tx2"/>
              </a:solidFill>
            </a:endParaRPr>
          </a:p>
          <a:p>
            <a:pPr indent="-447675" algn="l">
              <a:lnSpc>
                <a:spcPct val="95000"/>
              </a:lnSpc>
              <a:buFont typeface="Wingdings" panose="05000000000000000000" pitchFamily="2" charset="2"/>
              <a:buChar char="n"/>
            </a:pPr>
            <a:r>
              <a:rPr lang="en-US" altLang="zh-CN" sz="2800" dirty="0">
                <a:solidFill>
                  <a:srgbClr val="0070C0"/>
                </a:solidFill>
              </a:rPr>
              <a:t>不可在中断服务程序中使用</a:t>
            </a:r>
            <a:endParaRPr lang="zh-CN" altLang="en-US" sz="2800" dirty="0">
              <a:solidFill>
                <a:schemeClr val="tx2"/>
              </a:solidFill>
            </a:endParaRPr>
          </a:p>
          <a:p>
            <a:pPr indent="-447675" algn="l">
              <a:lnSpc>
                <a:spcPct val="95000"/>
              </a:lnSpc>
              <a:buFont typeface="Wingdings" panose="05000000000000000000" pitchFamily="2" charset="2"/>
              <a:buChar char="n"/>
            </a:pPr>
            <a:r>
              <a:rPr lang="en-US" altLang="zh-CN" sz="2800" dirty="0">
                <a:solidFill>
                  <a:schemeClr val="tx2"/>
                </a:solidFill>
              </a:rPr>
              <a:t>pvItemToQueue</a:t>
            </a:r>
            <a:r>
              <a:rPr lang="zh-CN" altLang="en-US" sz="2800" dirty="0">
                <a:solidFill>
                  <a:schemeClr val="tx2"/>
                </a:solidFill>
              </a:rPr>
              <a:t>为入队数据的指针</a:t>
            </a:r>
            <a:endParaRPr lang="zh-CN" altLang="en-US" sz="2800" dirty="0">
              <a:solidFill>
                <a:schemeClr val="tx2"/>
              </a:solidFill>
            </a:endParaRPr>
          </a:p>
          <a:p>
            <a:pPr indent="-447675" algn="l">
              <a:lnSpc>
                <a:spcPct val="95000"/>
              </a:lnSpc>
              <a:buFont typeface="Wingdings" panose="05000000000000000000" pitchFamily="2" charset="2"/>
              <a:buChar char="n"/>
            </a:pPr>
            <a:r>
              <a:rPr lang="en-US" altLang="zh-CN" sz="2800" dirty="0">
                <a:solidFill>
                  <a:schemeClr val="tx2"/>
                </a:solidFill>
              </a:rPr>
              <a:t>xTickType_t</a:t>
            </a:r>
            <a:r>
              <a:rPr lang="zh-CN" altLang="en-US" sz="2800" dirty="0">
                <a:solidFill>
                  <a:schemeClr val="tx2"/>
                </a:solidFill>
              </a:rPr>
              <a:t>为队列满时的最大等待时间</a:t>
            </a:r>
            <a:endParaRPr lang="zh-CN" altLang="en-US" sz="2800" dirty="0">
              <a:solidFill>
                <a:schemeClr val="tx2"/>
              </a:solidFill>
            </a:endParaRPr>
          </a:p>
          <a:p>
            <a:pPr marL="0" indent="0" algn="l">
              <a:lnSpc>
                <a:spcPct val="95000"/>
              </a:lnSpc>
              <a:buFont typeface="Wingdings" panose="05000000000000000000" pitchFamily="2" charset="2"/>
              <a:buNone/>
            </a:pPr>
            <a:endParaRPr lang="zh-CN" altLang="en-US" sz="2800" dirty="0">
              <a:solidFill>
                <a:schemeClr val="tx2"/>
              </a:solidFill>
            </a:endParaRPr>
          </a:p>
        </p:txBody>
      </p:sp>
      <p:sp>
        <p:nvSpPr>
          <p:cNvPr id="6" name="文本占位符 5"/>
          <p:cNvSpPr>
            <a:spLocks noGrp="1"/>
          </p:cNvSpPr>
          <p:nvPr>
            <p:ph type="body" sz="quarter" idx="13"/>
          </p:nvPr>
        </p:nvSpPr>
        <p:spPr/>
        <p:txBody>
          <a:bodyPr/>
          <a:lstStyle/>
          <a:p>
            <a:r>
              <a:rPr lang="en-US" altLang="zh-CN" dirty="0"/>
              <a:t>Queue</a:t>
            </a:r>
            <a:endParaRPr lang="en-US" altLang="zh-CN" dirty="0"/>
          </a:p>
        </p:txBody>
      </p:sp>
      <p:sp>
        <p:nvSpPr>
          <p:cNvPr id="5" name="灯片编号占位符 4"/>
          <p:cNvSpPr>
            <a:spLocks noGrp="1"/>
          </p:cNvSpPr>
          <p:nvPr>
            <p:ph type="sldNum" sz="quarter" idx="12"/>
          </p:nvPr>
        </p:nvSpPr>
        <p:spPr/>
        <p:txBody>
          <a:bodyPr>
            <a:normAutofit/>
          </a:bodyPr>
          <a:lstStyle/>
          <a:p>
            <a:fld id="{4FAB73BC-B049-4115-A692-8D63A059BFB8}" type="slidenum">
              <a:rPr lang="en-US" smtClean="0"/>
            </a:fld>
            <a:endParaRPr lang="en-US" dirty="0"/>
          </a:p>
        </p:txBody>
      </p:sp>
      <p:pic>
        <p:nvPicPr>
          <p:cNvPr id="8" name="图片 7" descr="截屏2023-07-07 10.30.25"/>
          <p:cNvPicPr>
            <a:picLocks noChangeAspect="1"/>
          </p:cNvPicPr>
          <p:nvPr/>
        </p:nvPicPr>
        <p:blipFill>
          <a:blip r:embed="rId1"/>
          <a:stretch>
            <a:fillRect/>
          </a:stretch>
        </p:blipFill>
        <p:spPr>
          <a:xfrm>
            <a:off x="259080" y="1691005"/>
            <a:ext cx="9118600" cy="419100"/>
          </a:xfrm>
          <a:prstGeom prst="rect">
            <a:avLst/>
          </a:prstGeom>
        </p:spPr>
      </p:pic>
      <p:pic>
        <p:nvPicPr>
          <p:cNvPr id="9" name="图片 8" descr="截屏2023-07-07 10.31.14"/>
          <p:cNvPicPr>
            <a:picLocks noChangeAspect="1"/>
          </p:cNvPicPr>
          <p:nvPr/>
        </p:nvPicPr>
        <p:blipFill>
          <a:blip r:embed="rId2"/>
          <a:stretch>
            <a:fillRect/>
          </a:stretch>
        </p:blipFill>
        <p:spPr>
          <a:xfrm>
            <a:off x="259080" y="2063115"/>
            <a:ext cx="6858000" cy="1587500"/>
          </a:xfrm>
          <a:prstGeom prst="rect">
            <a:avLst/>
          </a:prstGeom>
        </p:spPr>
      </p:pic>
      <p:pic>
        <p:nvPicPr>
          <p:cNvPr id="4" name="图片 3"/>
          <p:cNvPicPr>
            <a:picLocks noChangeAspect="1"/>
          </p:cNvPicPr>
          <p:nvPr>
            <p:custDataLst>
              <p:tags r:id="rId3"/>
            </p:custDataLst>
          </p:nvPr>
        </p:nvPicPr>
        <p:blipFill>
          <a:blip r:embed="rId4"/>
          <a:stretch>
            <a:fillRect/>
          </a:stretch>
        </p:blipFill>
        <p:spPr>
          <a:xfrm>
            <a:off x="4206240" y="337820"/>
            <a:ext cx="7086600" cy="1085850"/>
          </a:xfrm>
          <a:prstGeom prst="rect">
            <a:avLst/>
          </a:prstGeom>
        </p:spPr>
      </p:pic>
      <p:pic>
        <p:nvPicPr>
          <p:cNvPr id="7" name="图片 6"/>
          <p:cNvPicPr>
            <a:picLocks noChangeAspect="1"/>
          </p:cNvPicPr>
          <p:nvPr>
            <p:custDataLst>
              <p:tags r:id="rId5"/>
            </p:custDataLst>
          </p:nvPr>
        </p:nvPicPr>
        <p:blipFill>
          <a:blip r:embed="rId6"/>
          <a:stretch>
            <a:fillRect/>
          </a:stretch>
        </p:blipFill>
        <p:spPr>
          <a:xfrm>
            <a:off x="4778375" y="3361690"/>
            <a:ext cx="5686425" cy="333629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altLang="zh-CN" dirty="0"/>
              <a:t>xQueueSendToFront</a:t>
            </a:r>
            <a:endParaRPr altLang="zh-CN" dirty="0"/>
          </a:p>
        </p:txBody>
      </p:sp>
      <p:sp>
        <p:nvSpPr>
          <p:cNvPr id="3" name="内容占位符 2"/>
          <p:cNvSpPr>
            <a:spLocks noGrp="1"/>
          </p:cNvSpPr>
          <p:nvPr>
            <p:ph idx="1"/>
          </p:nvPr>
        </p:nvSpPr>
        <p:spPr>
          <a:xfrm>
            <a:off x="243840" y="4547870"/>
            <a:ext cx="6303645" cy="1802765"/>
          </a:xfrm>
        </p:spPr>
        <p:txBody>
          <a:bodyPr>
            <a:normAutofit fontScale="60000"/>
          </a:bodyPr>
          <a:lstStyle/>
          <a:p>
            <a:pPr indent="-447675" algn="l">
              <a:lnSpc>
                <a:spcPct val="95000"/>
              </a:lnSpc>
              <a:buFont typeface="Wingdings" panose="05000000000000000000" pitchFamily="2" charset="2"/>
              <a:buChar char="n"/>
            </a:pPr>
            <a:r>
              <a:rPr lang="zh-CN" altLang="en-US" sz="2800" dirty="0">
                <a:solidFill>
                  <a:schemeClr val="tx2"/>
                </a:solidFill>
              </a:rPr>
              <a:t>将数据发送到队列</a:t>
            </a:r>
            <a:r>
              <a:rPr lang="en-US" altLang="zh-CN" sz="2800" dirty="0">
                <a:solidFill>
                  <a:schemeClr val="tx2"/>
                </a:solidFill>
              </a:rPr>
              <a:t>,</a:t>
            </a:r>
            <a:r>
              <a:rPr lang="zh-CN" altLang="en-US" sz="2800" dirty="0">
                <a:solidFill>
                  <a:schemeClr val="tx2"/>
                </a:solidFill>
              </a:rPr>
              <a:t>从队列头入队</a:t>
            </a:r>
            <a:endParaRPr lang="zh-CN" altLang="en-US" sz="2800" dirty="0">
              <a:solidFill>
                <a:schemeClr val="tx2"/>
              </a:solidFill>
            </a:endParaRPr>
          </a:p>
          <a:p>
            <a:pPr indent="-447675" algn="l">
              <a:lnSpc>
                <a:spcPct val="95000"/>
              </a:lnSpc>
              <a:buFont typeface="Wingdings" panose="05000000000000000000" pitchFamily="2" charset="2"/>
              <a:buChar char="n"/>
            </a:pPr>
            <a:r>
              <a:rPr lang="zh-CN" altLang="en-US" sz="2800" dirty="0">
                <a:solidFill>
                  <a:srgbClr val="0070C0"/>
                </a:solidFill>
                <a:sym typeface="+mn-ea"/>
              </a:rPr>
              <a:t>不</a:t>
            </a:r>
            <a:r>
              <a:rPr lang="en-US" altLang="zh-CN" sz="2800" dirty="0">
                <a:solidFill>
                  <a:srgbClr val="0070C0"/>
                </a:solidFill>
                <a:sym typeface="+mn-ea"/>
              </a:rPr>
              <a:t>可在中断服务程序中使用</a:t>
            </a:r>
            <a:endParaRPr lang="zh-CN" altLang="en-US" sz="2800" dirty="0">
              <a:solidFill>
                <a:schemeClr val="tx2"/>
              </a:solidFill>
            </a:endParaRPr>
          </a:p>
          <a:p>
            <a:pPr indent="-447675" algn="l">
              <a:lnSpc>
                <a:spcPct val="95000"/>
              </a:lnSpc>
              <a:buFont typeface="Wingdings" panose="05000000000000000000" pitchFamily="2" charset="2"/>
              <a:buChar char="n"/>
            </a:pPr>
            <a:r>
              <a:rPr lang="en-US" altLang="zh-CN" sz="2800" dirty="0">
                <a:solidFill>
                  <a:schemeClr val="tx2"/>
                </a:solidFill>
              </a:rPr>
              <a:t>pvItemToQueue</a:t>
            </a:r>
            <a:r>
              <a:rPr lang="zh-CN" altLang="en-US" sz="2800" dirty="0">
                <a:solidFill>
                  <a:schemeClr val="tx2"/>
                </a:solidFill>
              </a:rPr>
              <a:t>为入队数据的指针</a:t>
            </a:r>
            <a:endParaRPr lang="zh-CN" altLang="en-US" sz="2800" dirty="0">
              <a:solidFill>
                <a:schemeClr val="tx2"/>
              </a:solidFill>
            </a:endParaRPr>
          </a:p>
          <a:p>
            <a:pPr indent="-447675" algn="l">
              <a:lnSpc>
                <a:spcPct val="95000"/>
              </a:lnSpc>
              <a:buFont typeface="Wingdings" panose="05000000000000000000" pitchFamily="2" charset="2"/>
              <a:buChar char="n"/>
            </a:pPr>
            <a:r>
              <a:rPr lang="en-US" altLang="zh-CN" sz="2800" dirty="0">
                <a:solidFill>
                  <a:schemeClr val="tx2"/>
                </a:solidFill>
              </a:rPr>
              <a:t>xTickType_t</a:t>
            </a:r>
            <a:r>
              <a:rPr lang="zh-CN" altLang="en-US" sz="2800" dirty="0">
                <a:solidFill>
                  <a:schemeClr val="tx2"/>
                </a:solidFill>
              </a:rPr>
              <a:t>为队列满时的最大等待时间</a:t>
            </a:r>
            <a:endParaRPr lang="zh-CN" altLang="en-US" sz="2800" dirty="0">
              <a:solidFill>
                <a:schemeClr val="tx2"/>
              </a:solidFill>
            </a:endParaRPr>
          </a:p>
          <a:p>
            <a:pPr marL="0" indent="0" algn="l">
              <a:lnSpc>
                <a:spcPct val="95000"/>
              </a:lnSpc>
              <a:buFont typeface="Wingdings" panose="05000000000000000000" pitchFamily="2" charset="2"/>
              <a:buNone/>
            </a:pPr>
            <a:endParaRPr lang="zh-CN" altLang="en-US" sz="2800" dirty="0">
              <a:solidFill>
                <a:schemeClr val="tx2"/>
              </a:solidFill>
            </a:endParaRPr>
          </a:p>
        </p:txBody>
      </p:sp>
      <p:sp>
        <p:nvSpPr>
          <p:cNvPr id="6" name="文本占位符 5"/>
          <p:cNvSpPr>
            <a:spLocks noGrp="1"/>
          </p:cNvSpPr>
          <p:nvPr>
            <p:ph type="body" sz="quarter" idx="13"/>
          </p:nvPr>
        </p:nvSpPr>
        <p:spPr>
          <a:xfrm>
            <a:off x="822325" y="543789"/>
            <a:ext cx="9745413" cy="404813"/>
          </a:xfrm>
        </p:spPr>
        <p:txBody>
          <a:bodyPr/>
          <a:lstStyle/>
          <a:p>
            <a:r>
              <a:rPr lang="en-US" altLang="zh-CN" dirty="0"/>
              <a:t>Queue</a:t>
            </a:r>
            <a:endParaRPr lang="en-US" altLang="zh-CN" dirty="0"/>
          </a:p>
        </p:txBody>
      </p:sp>
      <p:sp>
        <p:nvSpPr>
          <p:cNvPr id="5" name="灯片编号占位符 4"/>
          <p:cNvSpPr>
            <a:spLocks noGrp="1"/>
          </p:cNvSpPr>
          <p:nvPr>
            <p:ph type="sldNum" sz="quarter" idx="12"/>
          </p:nvPr>
        </p:nvSpPr>
        <p:spPr/>
        <p:txBody>
          <a:bodyPr>
            <a:normAutofit/>
          </a:bodyPr>
          <a:lstStyle/>
          <a:p>
            <a:fld id="{4FAB73BC-B049-4115-A692-8D63A059BFB8}" type="slidenum">
              <a:rPr lang="en-US" smtClean="0"/>
            </a:fld>
            <a:endParaRPr lang="en-US" dirty="0"/>
          </a:p>
        </p:txBody>
      </p:sp>
      <p:pic>
        <p:nvPicPr>
          <p:cNvPr id="7" name="图片 6" descr="截屏2023-07-07 10.40.09"/>
          <p:cNvPicPr>
            <a:picLocks noChangeAspect="1"/>
          </p:cNvPicPr>
          <p:nvPr/>
        </p:nvPicPr>
        <p:blipFill>
          <a:blip r:embed="rId1"/>
          <a:stretch>
            <a:fillRect/>
          </a:stretch>
        </p:blipFill>
        <p:spPr>
          <a:xfrm>
            <a:off x="822325" y="2106295"/>
            <a:ext cx="9880600" cy="304800"/>
          </a:xfrm>
          <a:prstGeom prst="rect">
            <a:avLst/>
          </a:prstGeom>
        </p:spPr>
      </p:pic>
      <p:pic>
        <p:nvPicPr>
          <p:cNvPr id="10" name="图片 9" descr="截屏2023-07-07 10.41.24"/>
          <p:cNvPicPr>
            <a:picLocks noChangeAspect="1"/>
          </p:cNvPicPr>
          <p:nvPr/>
        </p:nvPicPr>
        <p:blipFill>
          <a:blip r:embed="rId2"/>
          <a:stretch>
            <a:fillRect/>
          </a:stretch>
        </p:blipFill>
        <p:spPr>
          <a:xfrm>
            <a:off x="822325" y="2826385"/>
            <a:ext cx="7302500" cy="1003300"/>
          </a:xfrm>
          <a:prstGeom prst="rect">
            <a:avLst/>
          </a:prstGeom>
        </p:spPr>
      </p:pic>
      <p:pic>
        <p:nvPicPr>
          <p:cNvPr id="4" name="图片 3"/>
          <p:cNvPicPr>
            <a:picLocks noChangeAspect="1"/>
          </p:cNvPicPr>
          <p:nvPr>
            <p:custDataLst>
              <p:tags r:id="rId3"/>
            </p:custDataLst>
          </p:nvPr>
        </p:nvPicPr>
        <p:blipFill>
          <a:blip r:embed="rId4"/>
          <a:stretch>
            <a:fillRect/>
          </a:stretch>
        </p:blipFill>
        <p:spPr>
          <a:xfrm>
            <a:off x="5833110" y="543560"/>
            <a:ext cx="4869815" cy="1396365"/>
          </a:xfrm>
          <a:prstGeom prst="rect">
            <a:avLst/>
          </a:prstGeom>
        </p:spPr>
      </p:pic>
      <p:pic>
        <p:nvPicPr>
          <p:cNvPr id="8" name="图片 7"/>
          <p:cNvPicPr>
            <a:picLocks noChangeAspect="1"/>
          </p:cNvPicPr>
          <p:nvPr>
            <p:custDataLst>
              <p:tags r:id="rId5"/>
            </p:custDataLst>
          </p:nvPr>
        </p:nvPicPr>
        <p:blipFill>
          <a:blip r:embed="rId6"/>
          <a:stretch>
            <a:fillRect/>
          </a:stretch>
        </p:blipFill>
        <p:spPr>
          <a:xfrm>
            <a:off x="5577205" y="3769360"/>
            <a:ext cx="4991100" cy="292862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altLang="zh-CN" dirty="0"/>
              <a:t>xQueueOverwrite</a:t>
            </a:r>
            <a:endParaRPr altLang="zh-CN" dirty="0"/>
          </a:p>
        </p:txBody>
      </p:sp>
      <p:sp>
        <p:nvSpPr>
          <p:cNvPr id="3" name="内容占位符 2"/>
          <p:cNvSpPr>
            <a:spLocks noGrp="1"/>
          </p:cNvSpPr>
          <p:nvPr>
            <p:ph idx="1"/>
          </p:nvPr>
        </p:nvSpPr>
        <p:spPr>
          <a:xfrm>
            <a:off x="1203960" y="4940935"/>
            <a:ext cx="8417560" cy="3429000"/>
          </a:xfrm>
        </p:spPr>
        <p:txBody>
          <a:bodyPr>
            <a:normAutofit/>
          </a:bodyPr>
          <a:lstStyle/>
          <a:p>
            <a:pPr indent="-447675" algn="l">
              <a:lnSpc>
                <a:spcPct val="95000"/>
              </a:lnSpc>
              <a:buFont typeface="Wingdings" panose="05000000000000000000" pitchFamily="2" charset="2"/>
              <a:buChar char="n"/>
            </a:pPr>
            <a:r>
              <a:rPr lang="zh-CN" altLang="en-US" sz="2800" dirty="0">
                <a:solidFill>
                  <a:schemeClr val="tx2"/>
                </a:solidFill>
              </a:rPr>
              <a:t>将数据发送到队列</a:t>
            </a:r>
            <a:r>
              <a:rPr lang="en-US" altLang="zh-CN" sz="2800" dirty="0">
                <a:solidFill>
                  <a:schemeClr val="tx2"/>
                </a:solidFill>
              </a:rPr>
              <a:t>,</a:t>
            </a:r>
            <a:r>
              <a:rPr lang="zh-CN" altLang="en-US" sz="2800" dirty="0">
                <a:solidFill>
                  <a:schemeClr val="tx2"/>
                </a:solidFill>
              </a:rPr>
              <a:t>在</a:t>
            </a:r>
            <a:r>
              <a:rPr lang="zh-CN" altLang="en-US" sz="2800" dirty="0">
                <a:solidFill>
                  <a:srgbClr val="0070C0"/>
                </a:solidFill>
              </a:rPr>
              <a:t>队列已满</a:t>
            </a:r>
            <a:r>
              <a:rPr lang="en-US" altLang="zh-CN" sz="2800" dirty="0">
                <a:solidFill>
                  <a:schemeClr val="tx2"/>
                </a:solidFill>
              </a:rPr>
              <a:t>的情况下进行</a:t>
            </a:r>
            <a:r>
              <a:rPr lang="en-US" altLang="zh-CN" sz="2800" dirty="0">
                <a:solidFill>
                  <a:srgbClr val="0070C0"/>
                </a:solidFill>
              </a:rPr>
              <a:t>覆写</a:t>
            </a:r>
            <a:endParaRPr lang="en-US" altLang="zh-CN" sz="2800" dirty="0">
              <a:solidFill>
                <a:srgbClr val="0070C0"/>
              </a:solidFill>
            </a:endParaRPr>
          </a:p>
          <a:p>
            <a:pPr indent="-447675" algn="l">
              <a:lnSpc>
                <a:spcPct val="95000"/>
              </a:lnSpc>
              <a:buFont typeface="Wingdings" panose="05000000000000000000" pitchFamily="2" charset="2"/>
              <a:buChar char="n"/>
            </a:pPr>
            <a:r>
              <a:rPr lang="zh-CN" altLang="en-US" sz="2800" dirty="0">
                <a:solidFill>
                  <a:srgbClr val="0070C0"/>
                </a:solidFill>
                <a:sym typeface="+mn-ea"/>
              </a:rPr>
              <a:t>不</a:t>
            </a:r>
            <a:r>
              <a:rPr lang="en-US" altLang="zh-CN" sz="2800" dirty="0">
                <a:solidFill>
                  <a:srgbClr val="0070C0"/>
                </a:solidFill>
                <a:sym typeface="+mn-ea"/>
              </a:rPr>
              <a:t>可在中断服务程序中使用</a:t>
            </a:r>
            <a:endParaRPr lang="zh-CN" altLang="en-US" sz="2800" dirty="0">
              <a:solidFill>
                <a:schemeClr val="tx2"/>
              </a:solidFill>
            </a:endParaRPr>
          </a:p>
          <a:p>
            <a:pPr indent="-447675" algn="l">
              <a:lnSpc>
                <a:spcPct val="95000"/>
              </a:lnSpc>
              <a:buFont typeface="Wingdings" panose="05000000000000000000" pitchFamily="2" charset="2"/>
              <a:buChar char="n"/>
            </a:pPr>
            <a:r>
              <a:rPr lang="en-US" altLang="zh-CN" sz="2800" dirty="0">
                <a:solidFill>
                  <a:schemeClr val="tx2"/>
                </a:solidFill>
              </a:rPr>
              <a:t>pvItemToQueue</a:t>
            </a:r>
            <a:r>
              <a:rPr lang="zh-CN" altLang="en-US" sz="2800" dirty="0">
                <a:solidFill>
                  <a:schemeClr val="tx2"/>
                </a:solidFill>
              </a:rPr>
              <a:t>为入队数据的指针</a:t>
            </a:r>
            <a:endParaRPr lang="zh-CN" altLang="en-US" sz="2800" dirty="0">
              <a:solidFill>
                <a:schemeClr val="tx2"/>
              </a:solidFill>
            </a:endParaRPr>
          </a:p>
          <a:p>
            <a:pPr marL="0" indent="0" algn="l">
              <a:lnSpc>
                <a:spcPct val="95000"/>
              </a:lnSpc>
              <a:buFont typeface="Wingdings" panose="05000000000000000000" pitchFamily="2" charset="2"/>
              <a:buNone/>
            </a:pPr>
            <a:endParaRPr lang="zh-CN" altLang="en-US" sz="2800" dirty="0">
              <a:solidFill>
                <a:schemeClr val="tx2"/>
              </a:solidFill>
            </a:endParaRPr>
          </a:p>
        </p:txBody>
      </p:sp>
      <p:sp>
        <p:nvSpPr>
          <p:cNvPr id="6" name="文本占位符 5"/>
          <p:cNvSpPr>
            <a:spLocks noGrp="1"/>
          </p:cNvSpPr>
          <p:nvPr>
            <p:ph type="body" sz="quarter" idx="13"/>
          </p:nvPr>
        </p:nvSpPr>
        <p:spPr>
          <a:xfrm>
            <a:off x="822325" y="543789"/>
            <a:ext cx="9745413" cy="404813"/>
          </a:xfrm>
        </p:spPr>
        <p:txBody>
          <a:bodyPr/>
          <a:lstStyle/>
          <a:p>
            <a:r>
              <a:rPr lang="en-US" altLang="zh-CN" dirty="0"/>
              <a:t>Queue</a:t>
            </a:r>
            <a:endParaRPr lang="en-US" altLang="zh-CN" dirty="0"/>
          </a:p>
        </p:txBody>
      </p:sp>
      <p:sp>
        <p:nvSpPr>
          <p:cNvPr id="5" name="灯片编号占位符 4"/>
          <p:cNvSpPr>
            <a:spLocks noGrp="1"/>
          </p:cNvSpPr>
          <p:nvPr>
            <p:ph type="sldNum" sz="quarter" idx="12"/>
          </p:nvPr>
        </p:nvSpPr>
        <p:spPr/>
        <p:txBody>
          <a:bodyPr>
            <a:normAutofit/>
          </a:bodyPr>
          <a:lstStyle/>
          <a:p>
            <a:fld id="{4FAB73BC-B049-4115-A692-8D63A059BFB8}" type="slidenum">
              <a:rPr lang="en-US" smtClean="0"/>
            </a:fld>
            <a:endParaRPr lang="en-US" dirty="0"/>
          </a:p>
        </p:txBody>
      </p:sp>
      <p:pic>
        <p:nvPicPr>
          <p:cNvPr id="4" name="图片 3" descr="截屏2023-07-07 10.42.33"/>
          <p:cNvPicPr>
            <a:picLocks noChangeAspect="1"/>
          </p:cNvPicPr>
          <p:nvPr/>
        </p:nvPicPr>
        <p:blipFill>
          <a:blip r:embed="rId1"/>
          <a:stretch>
            <a:fillRect/>
          </a:stretch>
        </p:blipFill>
        <p:spPr>
          <a:xfrm>
            <a:off x="1025525" y="2216785"/>
            <a:ext cx="7099300" cy="444500"/>
          </a:xfrm>
          <a:prstGeom prst="rect">
            <a:avLst/>
          </a:prstGeom>
        </p:spPr>
      </p:pic>
      <p:pic>
        <p:nvPicPr>
          <p:cNvPr id="8" name="图片 7" descr="截屏2023-07-07 10.44.26"/>
          <p:cNvPicPr>
            <a:picLocks noChangeAspect="1"/>
          </p:cNvPicPr>
          <p:nvPr/>
        </p:nvPicPr>
        <p:blipFill>
          <a:blip r:embed="rId2"/>
          <a:stretch>
            <a:fillRect/>
          </a:stretch>
        </p:blipFill>
        <p:spPr>
          <a:xfrm>
            <a:off x="1025525" y="2978785"/>
            <a:ext cx="7226300" cy="1320800"/>
          </a:xfrm>
          <a:prstGeom prst="rect">
            <a:avLst/>
          </a:prstGeom>
        </p:spPr>
      </p:pic>
      <p:pic>
        <p:nvPicPr>
          <p:cNvPr id="7" name="图片 6"/>
          <p:cNvPicPr>
            <a:picLocks noChangeAspect="1"/>
          </p:cNvPicPr>
          <p:nvPr>
            <p:custDataLst>
              <p:tags r:id="rId3"/>
            </p:custDataLst>
          </p:nvPr>
        </p:nvPicPr>
        <p:blipFill>
          <a:blip r:embed="rId4"/>
          <a:stretch>
            <a:fillRect/>
          </a:stretch>
        </p:blipFill>
        <p:spPr>
          <a:xfrm>
            <a:off x="5178425" y="865505"/>
            <a:ext cx="5615305" cy="1186180"/>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altLang="zh-CN" dirty="0"/>
              <a:t>xQueueSendToFrontFromISR</a:t>
            </a:r>
            <a:endParaRPr altLang="zh-CN" dirty="0"/>
          </a:p>
        </p:txBody>
      </p:sp>
      <p:sp>
        <p:nvSpPr>
          <p:cNvPr id="3" name="内容占位符 2"/>
          <p:cNvSpPr>
            <a:spLocks noGrp="1"/>
          </p:cNvSpPr>
          <p:nvPr>
            <p:ph idx="1"/>
          </p:nvPr>
        </p:nvSpPr>
        <p:spPr>
          <a:xfrm>
            <a:off x="272415" y="4666615"/>
            <a:ext cx="5918835" cy="1827530"/>
          </a:xfrm>
        </p:spPr>
        <p:txBody>
          <a:bodyPr>
            <a:normAutofit fontScale="90000"/>
          </a:bodyPr>
          <a:lstStyle/>
          <a:p>
            <a:pPr indent="-447675" algn="l">
              <a:lnSpc>
                <a:spcPct val="95000"/>
              </a:lnSpc>
              <a:buFont typeface="Wingdings" panose="05000000000000000000" pitchFamily="2" charset="2"/>
              <a:buChar char="n"/>
            </a:pPr>
            <a:r>
              <a:rPr lang="zh-CN" altLang="en-US" sz="2800" dirty="0">
                <a:solidFill>
                  <a:schemeClr val="tx2"/>
                </a:solidFill>
                <a:sym typeface="+mn-ea"/>
              </a:rPr>
              <a:t>将数据发送到队列</a:t>
            </a:r>
            <a:r>
              <a:rPr lang="en-US" altLang="zh-CN" sz="2800" dirty="0">
                <a:solidFill>
                  <a:schemeClr val="tx2"/>
                </a:solidFill>
                <a:sym typeface="+mn-ea"/>
              </a:rPr>
              <a:t>,</a:t>
            </a:r>
            <a:r>
              <a:rPr lang="zh-CN" altLang="en-US" sz="2800" dirty="0">
                <a:solidFill>
                  <a:schemeClr val="tx2"/>
                </a:solidFill>
                <a:sym typeface="+mn-ea"/>
              </a:rPr>
              <a:t>从队列头入队</a:t>
            </a:r>
            <a:endParaRPr lang="zh-CN" altLang="en-US" sz="2800" dirty="0">
              <a:solidFill>
                <a:schemeClr val="tx2"/>
              </a:solidFill>
            </a:endParaRPr>
          </a:p>
          <a:p>
            <a:pPr indent="-447675" algn="l">
              <a:lnSpc>
                <a:spcPct val="95000"/>
              </a:lnSpc>
              <a:buFont typeface="Wingdings" panose="05000000000000000000" pitchFamily="2" charset="2"/>
              <a:buChar char="n"/>
            </a:pPr>
            <a:r>
              <a:rPr lang="en-US" altLang="zh-CN" sz="2800" dirty="0">
                <a:solidFill>
                  <a:srgbClr val="0070C0"/>
                </a:solidFill>
                <a:sym typeface="+mn-ea"/>
              </a:rPr>
              <a:t>可在中断服务程序中使用</a:t>
            </a:r>
            <a:endParaRPr lang="zh-CN" altLang="en-US" sz="2800" dirty="0">
              <a:solidFill>
                <a:schemeClr val="tx2"/>
              </a:solidFill>
            </a:endParaRPr>
          </a:p>
          <a:p>
            <a:pPr indent="-447675" algn="l">
              <a:lnSpc>
                <a:spcPct val="95000"/>
              </a:lnSpc>
              <a:buFont typeface="Wingdings" panose="05000000000000000000" pitchFamily="2" charset="2"/>
              <a:buChar char="n"/>
            </a:pPr>
            <a:r>
              <a:rPr lang="en-US" altLang="zh-CN" sz="2800" dirty="0">
                <a:solidFill>
                  <a:schemeClr val="tx2"/>
                </a:solidFill>
                <a:sym typeface="+mn-ea"/>
              </a:rPr>
              <a:t>pvItemToQueue</a:t>
            </a:r>
            <a:r>
              <a:rPr lang="zh-CN" altLang="en-US" sz="2800" dirty="0">
                <a:solidFill>
                  <a:schemeClr val="tx2"/>
                </a:solidFill>
                <a:sym typeface="+mn-ea"/>
              </a:rPr>
              <a:t>为入队数据的指针</a:t>
            </a:r>
            <a:endParaRPr lang="zh-CN" altLang="en-US" sz="2800" dirty="0">
              <a:solidFill>
                <a:schemeClr val="tx2"/>
              </a:solidFill>
            </a:endParaRPr>
          </a:p>
          <a:p>
            <a:pPr marL="0" indent="0" algn="l">
              <a:lnSpc>
                <a:spcPct val="95000"/>
              </a:lnSpc>
              <a:buFont typeface="Wingdings" panose="05000000000000000000" pitchFamily="2" charset="2"/>
              <a:buNone/>
            </a:pPr>
            <a:endParaRPr lang="zh-CN" altLang="en-US" sz="2800" dirty="0">
              <a:solidFill>
                <a:schemeClr val="tx2"/>
              </a:solidFill>
            </a:endParaRPr>
          </a:p>
          <a:p>
            <a:pPr marL="0" indent="0" algn="l">
              <a:lnSpc>
                <a:spcPct val="95000"/>
              </a:lnSpc>
              <a:buFont typeface="Wingdings" panose="05000000000000000000" pitchFamily="2" charset="2"/>
              <a:buNone/>
            </a:pPr>
            <a:endParaRPr lang="zh-CN" altLang="en-US" sz="2800" dirty="0">
              <a:solidFill>
                <a:schemeClr val="tx2"/>
              </a:solidFill>
            </a:endParaRPr>
          </a:p>
        </p:txBody>
      </p:sp>
      <p:sp>
        <p:nvSpPr>
          <p:cNvPr id="6" name="文本占位符 5"/>
          <p:cNvSpPr>
            <a:spLocks noGrp="1"/>
          </p:cNvSpPr>
          <p:nvPr>
            <p:ph type="body" sz="quarter" idx="13"/>
          </p:nvPr>
        </p:nvSpPr>
        <p:spPr>
          <a:xfrm>
            <a:off x="822325" y="543789"/>
            <a:ext cx="9745413" cy="404813"/>
          </a:xfrm>
        </p:spPr>
        <p:txBody>
          <a:bodyPr/>
          <a:lstStyle/>
          <a:p>
            <a:r>
              <a:rPr lang="en-US" altLang="zh-CN" dirty="0"/>
              <a:t>Queue</a:t>
            </a:r>
            <a:endParaRPr lang="en-US" altLang="zh-CN" dirty="0"/>
          </a:p>
        </p:txBody>
      </p:sp>
      <p:sp>
        <p:nvSpPr>
          <p:cNvPr id="5" name="灯片编号占位符 4"/>
          <p:cNvSpPr>
            <a:spLocks noGrp="1"/>
          </p:cNvSpPr>
          <p:nvPr>
            <p:ph type="sldNum" sz="quarter" idx="12"/>
          </p:nvPr>
        </p:nvSpPr>
        <p:spPr/>
        <p:txBody>
          <a:bodyPr>
            <a:normAutofit/>
          </a:bodyPr>
          <a:lstStyle/>
          <a:p>
            <a:fld id="{4FAB73BC-B049-4115-A692-8D63A059BFB8}" type="slidenum">
              <a:rPr lang="en-US" smtClean="0"/>
            </a:fld>
            <a:endParaRPr lang="en-US" dirty="0"/>
          </a:p>
        </p:txBody>
      </p:sp>
      <p:pic>
        <p:nvPicPr>
          <p:cNvPr id="7" name="图片 6" descr="截屏2023-07-07 10.48.01"/>
          <p:cNvPicPr>
            <a:picLocks noChangeAspect="1"/>
          </p:cNvPicPr>
          <p:nvPr/>
        </p:nvPicPr>
        <p:blipFill>
          <a:blip r:embed="rId1"/>
          <a:stretch>
            <a:fillRect/>
          </a:stretch>
        </p:blipFill>
        <p:spPr>
          <a:xfrm>
            <a:off x="1025525" y="1706245"/>
            <a:ext cx="8763000" cy="482600"/>
          </a:xfrm>
          <a:prstGeom prst="rect">
            <a:avLst/>
          </a:prstGeom>
        </p:spPr>
      </p:pic>
      <p:pic>
        <p:nvPicPr>
          <p:cNvPr id="9" name="图片 8" descr="截屏2023-07-07 10.51.31"/>
          <p:cNvPicPr>
            <a:picLocks noChangeAspect="1"/>
          </p:cNvPicPr>
          <p:nvPr/>
        </p:nvPicPr>
        <p:blipFill>
          <a:blip r:embed="rId2"/>
          <a:stretch>
            <a:fillRect/>
          </a:stretch>
        </p:blipFill>
        <p:spPr>
          <a:xfrm>
            <a:off x="1025525" y="2489200"/>
            <a:ext cx="7200900" cy="1625600"/>
          </a:xfrm>
          <a:prstGeom prst="rect">
            <a:avLst/>
          </a:prstGeom>
        </p:spPr>
      </p:pic>
      <p:pic>
        <p:nvPicPr>
          <p:cNvPr id="4" name="图片 3"/>
          <p:cNvPicPr>
            <a:picLocks noChangeAspect="1"/>
          </p:cNvPicPr>
          <p:nvPr>
            <p:custDataLst>
              <p:tags r:id="rId3"/>
            </p:custDataLst>
          </p:nvPr>
        </p:nvPicPr>
        <p:blipFill>
          <a:blip r:embed="rId4"/>
          <a:stretch>
            <a:fillRect/>
          </a:stretch>
        </p:blipFill>
        <p:spPr>
          <a:xfrm>
            <a:off x="5246370" y="-61595"/>
            <a:ext cx="5903595" cy="1010285"/>
          </a:xfrm>
          <a:prstGeom prst="rect">
            <a:avLst/>
          </a:prstGeom>
        </p:spPr>
      </p:pic>
      <p:pic>
        <p:nvPicPr>
          <p:cNvPr id="8" name="图片 7"/>
          <p:cNvPicPr>
            <a:picLocks noChangeAspect="1"/>
          </p:cNvPicPr>
          <p:nvPr>
            <p:custDataLst>
              <p:tags r:id="rId5"/>
            </p:custDataLst>
          </p:nvPr>
        </p:nvPicPr>
        <p:blipFill>
          <a:blip r:embed="rId6"/>
          <a:stretch>
            <a:fillRect/>
          </a:stretch>
        </p:blipFill>
        <p:spPr>
          <a:xfrm>
            <a:off x="6592570" y="3758565"/>
            <a:ext cx="4484370" cy="3099435"/>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altLang="zh-CN" dirty="0"/>
              <a:t>xQueueSendToBackFromISR</a:t>
            </a:r>
            <a:endParaRPr altLang="zh-CN" dirty="0"/>
          </a:p>
        </p:txBody>
      </p:sp>
      <p:sp>
        <p:nvSpPr>
          <p:cNvPr id="3" name="内容占位符 2"/>
          <p:cNvSpPr>
            <a:spLocks noGrp="1"/>
          </p:cNvSpPr>
          <p:nvPr>
            <p:ph idx="1"/>
          </p:nvPr>
        </p:nvSpPr>
        <p:spPr>
          <a:xfrm>
            <a:off x="144780" y="4875530"/>
            <a:ext cx="7520305" cy="2916555"/>
          </a:xfrm>
        </p:spPr>
        <p:txBody>
          <a:bodyPr>
            <a:normAutofit/>
          </a:bodyPr>
          <a:lstStyle/>
          <a:p>
            <a:pPr indent="-447675" algn="l">
              <a:lnSpc>
                <a:spcPct val="95000"/>
              </a:lnSpc>
              <a:buFont typeface="Wingdings" panose="05000000000000000000" pitchFamily="2" charset="2"/>
              <a:buChar char="n"/>
            </a:pPr>
            <a:r>
              <a:rPr lang="zh-CN" altLang="en-US" sz="2800" dirty="0">
                <a:solidFill>
                  <a:schemeClr val="tx2"/>
                </a:solidFill>
                <a:sym typeface="+mn-ea"/>
              </a:rPr>
              <a:t>将数据发送到队列</a:t>
            </a:r>
            <a:r>
              <a:rPr lang="en-US" altLang="zh-CN" sz="2800" dirty="0">
                <a:solidFill>
                  <a:schemeClr val="tx2"/>
                </a:solidFill>
                <a:sym typeface="+mn-ea"/>
              </a:rPr>
              <a:t>,</a:t>
            </a:r>
            <a:r>
              <a:rPr lang="zh-CN" altLang="en-US" sz="2800" dirty="0">
                <a:solidFill>
                  <a:schemeClr val="tx2"/>
                </a:solidFill>
                <a:sym typeface="+mn-ea"/>
              </a:rPr>
              <a:t>从队列尾入队</a:t>
            </a:r>
            <a:endParaRPr lang="zh-CN" altLang="en-US" sz="2800" dirty="0">
              <a:solidFill>
                <a:schemeClr val="tx2"/>
              </a:solidFill>
            </a:endParaRPr>
          </a:p>
          <a:p>
            <a:pPr indent="-447675" algn="l">
              <a:lnSpc>
                <a:spcPct val="95000"/>
              </a:lnSpc>
              <a:buFont typeface="Wingdings" panose="05000000000000000000" pitchFamily="2" charset="2"/>
              <a:buChar char="n"/>
            </a:pPr>
            <a:r>
              <a:rPr lang="en-US" altLang="zh-CN" sz="2800" dirty="0">
                <a:solidFill>
                  <a:srgbClr val="0070C0"/>
                </a:solidFill>
                <a:sym typeface="+mn-ea"/>
              </a:rPr>
              <a:t>可在中断服务程序中使用</a:t>
            </a:r>
            <a:endParaRPr lang="zh-CN" altLang="en-US" sz="2800" dirty="0">
              <a:solidFill>
                <a:schemeClr val="tx2"/>
              </a:solidFill>
            </a:endParaRPr>
          </a:p>
          <a:p>
            <a:pPr indent="-447675" algn="l">
              <a:lnSpc>
                <a:spcPct val="95000"/>
              </a:lnSpc>
              <a:buFont typeface="Wingdings" panose="05000000000000000000" pitchFamily="2" charset="2"/>
              <a:buChar char="n"/>
            </a:pPr>
            <a:r>
              <a:rPr lang="en-US" altLang="zh-CN" sz="2800" dirty="0">
                <a:solidFill>
                  <a:schemeClr val="tx2"/>
                </a:solidFill>
                <a:sym typeface="+mn-ea"/>
              </a:rPr>
              <a:t>pvItemToQueue</a:t>
            </a:r>
            <a:r>
              <a:rPr lang="zh-CN" altLang="en-US" sz="2800" dirty="0">
                <a:solidFill>
                  <a:schemeClr val="tx2"/>
                </a:solidFill>
                <a:sym typeface="+mn-ea"/>
              </a:rPr>
              <a:t>为入队数据的指针</a:t>
            </a:r>
            <a:endParaRPr lang="zh-CN" altLang="en-US" sz="2800" dirty="0">
              <a:solidFill>
                <a:schemeClr val="tx2"/>
              </a:solidFill>
            </a:endParaRPr>
          </a:p>
          <a:p>
            <a:pPr marL="0" indent="0" algn="l">
              <a:lnSpc>
                <a:spcPct val="95000"/>
              </a:lnSpc>
              <a:buFont typeface="Wingdings" panose="05000000000000000000" pitchFamily="2" charset="2"/>
              <a:buNone/>
            </a:pPr>
            <a:endParaRPr lang="zh-CN" altLang="en-US" sz="2800" dirty="0">
              <a:solidFill>
                <a:schemeClr val="tx2"/>
              </a:solidFill>
            </a:endParaRPr>
          </a:p>
          <a:p>
            <a:pPr marL="0" indent="0" algn="l">
              <a:lnSpc>
                <a:spcPct val="95000"/>
              </a:lnSpc>
              <a:buFont typeface="Wingdings" panose="05000000000000000000" pitchFamily="2" charset="2"/>
              <a:buNone/>
            </a:pPr>
            <a:endParaRPr lang="zh-CN" altLang="en-US" sz="2800" dirty="0">
              <a:solidFill>
                <a:schemeClr val="tx2"/>
              </a:solidFill>
            </a:endParaRPr>
          </a:p>
        </p:txBody>
      </p:sp>
      <p:sp>
        <p:nvSpPr>
          <p:cNvPr id="6" name="文本占位符 5"/>
          <p:cNvSpPr>
            <a:spLocks noGrp="1"/>
          </p:cNvSpPr>
          <p:nvPr>
            <p:ph type="body" sz="quarter" idx="13"/>
          </p:nvPr>
        </p:nvSpPr>
        <p:spPr>
          <a:xfrm>
            <a:off x="822325" y="543789"/>
            <a:ext cx="9745413" cy="404813"/>
          </a:xfrm>
        </p:spPr>
        <p:txBody>
          <a:bodyPr/>
          <a:lstStyle/>
          <a:p>
            <a:r>
              <a:rPr lang="en-US" altLang="zh-CN" dirty="0"/>
              <a:t>Queue</a:t>
            </a:r>
            <a:endParaRPr lang="en-US" altLang="zh-CN" dirty="0"/>
          </a:p>
        </p:txBody>
      </p:sp>
      <p:sp>
        <p:nvSpPr>
          <p:cNvPr id="5" name="灯片编号占位符 4"/>
          <p:cNvSpPr>
            <a:spLocks noGrp="1"/>
          </p:cNvSpPr>
          <p:nvPr>
            <p:ph type="sldNum" sz="quarter" idx="12"/>
          </p:nvPr>
        </p:nvSpPr>
        <p:spPr/>
        <p:txBody>
          <a:bodyPr>
            <a:normAutofit/>
          </a:bodyPr>
          <a:lstStyle/>
          <a:p>
            <a:fld id="{4FAB73BC-B049-4115-A692-8D63A059BFB8}" type="slidenum">
              <a:rPr lang="en-US" smtClean="0"/>
            </a:fld>
            <a:endParaRPr lang="en-US" dirty="0"/>
          </a:p>
        </p:txBody>
      </p:sp>
      <p:pic>
        <p:nvPicPr>
          <p:cNvPr id="4" name="图片 3" descr="截屏2023-07-07 10.55.31"/>
          <p:cNvPicPr>
            <a:picLocks noChangeAspect="1"/>
          </p:cNvPicPr>
          <p:nvPr/>
        </p:nvPicPr>
        <p:blipFill>
          <a:blip r:embed="rId1"/>
          <a:stretch>
            <a:fillRect/>
          </a:stretch>
        </p:blipFill>
        <p:spPr>
          <a:xfrm>
            <a:off x="1025525" y="1823085"/>
            <a:ext cx="8712200" cy="381000"/>
          </a:xfrm>
          <a:prstGeom prst="rect">
            <a:avLst/>
          </a:prstGeom>
        </p:spPr>
      </p:pic>
      <p:pic>
        <p:nvPicPr>
          <p:cNvPr id="8" name="图片 7" descr="截屏2023-07-07 10.56.12"/>
          <p:cNvPicPr>
            <a:picLocks noChangeAspect="1"/>
          </p:cNvPicPr>
          <p:nvPr/>
        </p:nvPicPr>
        <p:blipFill>
          <a:blip r:embed="rId2"/>
          <a:stretch>
            <a:fillRect/>
          </a:stretch>
        </p:blipFill>
        <p:spPr>
          <a:xfrm>
            <a:off x="1025525" y="2422525"/>
            <a:ext cx="7480300" cy="1930400"/>
          </a:xfrm>
          <a:prstGeom prst="rect">
            <a:avLst/>
          </a:prstGeom>
        </p:spPr>
      </p:pic>
      <p:pic>
        <p:nvPicPr>
          <p:cNvPr id="7" name="图片 6"/>
          <p:cNvPicPr>
            <a:picLocks noChangeAspect="1"/>
          </p:cNvPicPr>
          <p:nvPr>
            <p:custDataLst>
              <p:tags r:id="rId3"/>
            </p:custDataLst>
          </p:nvPr>
        </p:nvPicPr>
        <p:blipFill>
          <a:blip r:embed="rId4"/>
          <a:stretch>
            <a:fillRect/>
          </a:stretch>
        </p:blipFill>
        <p:spPr>
          <a:xfrm>
            <a:off x="4922520" y="134620"/>
            <a:ext cx="6031230" cy="972185"/>
          </a:xfrm>
          <a:prstGeom prst="rect">
            <a:avLst/>
          </a:prstGeom>
        </p:spPr>
      </p:pic>
      <p:pic>
        <p:nvPicPr>
          <p:cNvPr id="9" name="图片 8"/>
          <p:cNvPicPr>
            <a:picLocks noChangeAspect="1"/>
          </p:cNvPicPr>
          <p:nvPr>
            <p:custDataLst>
              <p:tags r:id="rId5"/>
            </p:custDataLst>
          </p:nvPr>
        </p:nvPicPr>
        <p:blipFill>
          <a:blip r:embed="rId6"/>
          <a:stretch>
            <a:fillRect/>
          </a:stretch>
        </p:blipFill>
        <p:spPr>
          <a:xfrm>
            <a:off x="6944360" y="4001770"/>
            <a:ext cx="4132580" cy="285623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a:latin typeface="微软雅黑" panose="020B0503020204020204" pitchFamily="34" charset="-122"/>
                <a:ea typeface="微软雅黑" panose="020B0503020204020204" pitchFamily="34" charset="-122"/>
              </a:rPr>
              <a:t>Directory</a:t>
            </a:r>
            <a:endParaRPr lang="en-US" altLang="zh-CN">
              <a:latin typeface="微软雅黑" panose="020B0503020204020204" pitchFamily="34" charset="-122"/>
              <a:ea typeface="微软雅黑" panose="020B0503020204020204" pitchFamily="34" charset="-122"/>
            </a:endParaRPr>
          </a:p>
        </p:txBody>
      </p:sp>
      <p:sp>
        <p:nvSpPr>
          <p:cNvPr id="3" name="文本占位符 2"/>
          <p:cNvSpPr>
            <a:spLocks noGrp="1"/>
          </p:cNvSpPr>
          <p:nvPr>
            <p:ph type="body" idx="1"/>
          </p:nvPr>
        </p:nvSpPr>
        <p:spPr/>
        <p:txBody>
          <a:bodyPr/>
          <a:lstStyle/>
          <a:p>
            <a:pPr fontAlgn="auto">
              <a:lnSpc>
                <a:spcPct val="145000"/>
              </a:lnSpc>
            </a:pPr>
            <a:r>
              <a:rPr lang="en-US" altLang="zh-CN" dirty="0" err="1"/>
              <a:t>FreeRTOS</a:t>
            </a:r>
            <a:r>
              <a:rPr lang="en-US" altLang="zh-CN" dirty="0"/>
              <a:t>  </a:t>
            </a:r>
            <a:endParaRPr lang="en-US" altLang="zh-CN" dirty="0"/>
          </a:p>
          <a:p>
            <a:pPr fontAlgn="auto">
              <a:lnSpc>
                <a:spcPct val="145000"/>
              </a:lnSpc>
            </a:pPr>
            <a:r>
              <a:rPr lang="zh-CN" sz="2400" dirty="0"/>
              <a:t>基本方法</a:t>
            </a:r>
            <a:r>
              <a:rPr lang="en-US" altLang="zh-CN" sz="2400" dirty="0"/>
              <a:t>      </a:t>
            </a:r>
            <a:endParaRPr lang="en-US" altLang="zh-CN" dirty="0"/>
          </a:p>
          <a:p>
            <a:pPr fontAlgn="auto">
              <a:lnSpc>
                <a:spcPct val="145000"/>
              </a:lnSpc>
            </a:pPr>
            <a:r>
              <a:rPr lang="en-US" altLang="zh-CN" sz="2400" dirty="0"/>
              <a:t>Rust</a:t>
            </a:r>
            <a:r>
              <a:rPr lang="zh-CN" altLang="en-US" sz="2400" dirty="0"/>
              <a:t>语法困难与解决</a:t>
            </a:r>
            <a:endParaRPr lang="zh-CN" altLang="en-US" sz="2400" dirty="0"/>
          </a:p>
          <a:p>
            <a:pPr fontAlgn="auto">
              <a:lnSpc>
                <a:spcPct val="145000"/>
              </a:lnSpc>
            </a:pPr>
            <a:r>
              <a:rPr lang="zh-CN" altLang="en-US" sz="2400" dirty="0"/>
              <a:t>改写部分简介</a:t>
            </a:r>
            <a:endParaRPr lang="zh-CN" altLang="en-US" sz="2400" dirty="0"/>
          </a:p>
          <a:p>
            <a:pPr fontAlgn="auto">
              <a:lnSpc>
                <a:spcPct val="145000"/>
              </a:lnSpc>
            </a:pPr>
            <a:r>
              <a:rPr lang="zh-CN" altLang="en-US" sz="2400" dirty="0"/>
              <a:t>测试结果展现</a:t>
            </a:r>
            <a:endParaRPr lang="en-US" altLang="zh-CN" sz="2400" dirty="0"/>
          </a:p>
          <a:p>
            <a:pPr marL="177800" indent="0">
              <a:buNone/>
            </a:pPr>
            <a:endParaRPr lang="en-US" altLang="zh-CN" dirty="0"/>
          </a:p>
          <a:p>
            <a:pPr marL="177800" indent="0" algn="l">
              <a:buNone/>
            </a:pPr>
            <a:endParaRPr lang="en-US" altLang="zh-CN" sz="2400" dirty="0"/>
          </a:p>
        </p:txBody>
      </p:sp>
      <p:sp>
        <p:nvSpPr>
          <p:cNvPr id="4" name="文本占位符 2"/>
          <p:cNvSpPr>
            <a:spLocks noGrp="1"/>
          </p:cNvSpPr>
          <p:nvPr/>
        </p:nvSpPr>
        <p:spPr>
          <a:xfrm>
            <a:off x="5855462" y="1915160"/>
            <a:ext cx="9418320" cy="4450080"/>
          </a:xfrm>
          <a:prstGeom prst="rect">
            <a:avLst/>
          </a:prstGeom>
        </p:spPr>
        <p:txBody>
          <a:bodyPr anchor="t">
            <a:normAutofit/>
          </a:bodyPr>
          <a:lstStyle>
            <a:lvl1pPr marL="625475" indent="-447675" algn="l" defTabSz="914400" rtl="0" eaLnBrk="1" latinLnBrk="0" hangingPunct="1">
              <a:lnSpc>
                <a:spcPct val="95000"/>
              </a:lnSpc>
              <a:spcBef>
                <a:spcPts val="1400"/>
              </a:spcBef>
              <a:spcAft>
                <a:spcPts val="200"/>
              </a:spcAft>
              <a:buClr>
                <a:schemeClr val="accent1"/>
              </a:buClr>
              <a:buSzPct val="80000"/>
              <a:buFont typeface="Wingdings" panose="05000000000000000000" pitchFamily="2" charset="2"/>
              <a:buChar char="n"/>
              <a:defRPr sz="3600" kern="1200" spc="10" baseline="0">
                <a:solidFill>
                  <a:schemeClr val="tx2"/>
                </a:solidFill>
                <a:latin typeface="+mn-lt"/>
                <a:ea typeface="+mn-ea"/>
                <a:cs typeface="+mn-cs"/>
              </a:defRPr>
            </a:lvl1pPr>
            <a:lvl2pPr marL="457200" indent="0" algn="l" defTabSz="914400" rtl="0" eaLnBrk="1" latinLnBrk="0" hangingPunct="1">
              <a:lnSpc>
                <a:spcPct val="90000"/>
              </a:lnSpc>
              <a:spcBef>
                <a:spcPts val="300"/>
              </a:spcBef>
              <a:spcAft>
                <a:spcPts val="300"/>
              </a:spcAft>
              <a:buClr>
                <a:schemeClr val="accent1"/>
              </a:buClr>
              <a:buFont typeface="Wingdings 2" panose="05020102010507070707" pitchFamily="18" charset="2"/>
              <a:buNone/>
              <a:defRPr sz="18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300"/>
              </a:spcBef>
              <a:spcAft>
                <a:spcPts val="300"/>
              </a:spcAft>
              <a:buClr>
                <a:schemeClr val="accent1"/>
              </a:buClr>
              <a:buFont typeface="Wingdings 2" panose="05020102010507070707" pitchFamily="18" charset="2"/>
              <a:buNone/>
              <a:defRPr sz="16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300"/>
              </a:spcBef>
              <a:spcAft>
                <a:spcPts val="300"/>
              </a:spcAft>
              <a:buClr>
                <a:schemeClr val="accent1"/>
              </a:buClr>
              <a:buFont typeface="Wingdings 2" panose="05020102010507070707" pitchFamily="18" charset="2"/>
              <a:buNone/>
              <a:defRPr sz="14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300"/>
              </a:spcBef>
              <a:spcAft>
                <a:spcPts val="300"/>
              </a:spcAft>
              <a:buClr>
                <a:schemeClr val="accent1"/>
              </a:buClr>
              <a:buFont typeface="Wingdings 2" panose="05020102010507070707" pitchFamily="18" charset="2"/>
              <a:buNone/>
              <a:defRPr sz="14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300"/>
              </a:spcBef>
              <a:spcAft>
                <a:spcPts val="300"/>
              </a:spcAft>
              <a:buClr>
                <a:schemeClr val="accent1"/>
              </a:buClr>
              <a:buFont typeface="Wingdings 2" panose="05020102010507070707" pitchFamily="18" charset="2"/>
              <a:buNone/>
              <a:defRPr sz="14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300"/>
              </a:spcBef>
              <a:spcAft>
                <a:spcPts val="300"/>
              </a:spcAft>
              <a:buClr>
                <a:schemeClr val="accent1"/>
              </a:buClr>
              <a:buFont typeface="Wingdings 2" panose="05020102010507070707" pitchFamily="18" charset="2"/>
              <a:buNone/>
              <a:defRPr sz="14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300"/>
              </a:spcBef>
              <a:spcAft>
                <a:spcPts val="300"/>
              </a:spcAft>
              <a:buClr>
                <a:schemeClr val="accent1"/>
              </a:buClr>
              <a:buFont typeface="Wingdings 2" panose="05020102010507070707" pitchFamily="18" charset="2"/>
              <a:buNone/>
              <a:defRPr sz="14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300"/>
              </a:spcBef>
              <a:spcAft>
                <a:spcPts val="300"/>
              </a:spcAft>
              <a:buClr>
                <a:schemeClr val="accent1"/>
              </a:buClr>
              <a:buFont typeface="Wingdings 2" panose="05020102010507070707" pitchFamily="18" charset="2"/>
              <a:buNone/>
              <a:defRPr sz="1400" kern="1200">
                <a:solidFill>
                  <a:schemeClr val="tx1">
                    <a:tint val="75000"/>
                  </a:schemeClr>
                </a:solidFill>
                <a:latin typeface="+mn-lt"/>
                <a:ea typeface="+mn-ea"/>
                <a:cs typeface="+mn-cs"/>
              </a:defRPr>
            </a:lvl9pPr>
          </a:lstStyle>
          <a:p>
            <a:pPr algn="l">
              <a:lnSpc>
                <a:spcPct val="145000"/>
              </a:lnSpc>
            </a:pPr>
            <a:r>
              <a:rPr lang="en-US" altLang="zh-CN" dirty="0"/>
              <a:t>MMU</a:t>
            </a:r>
            <a:endParaRPr lang="en-US" altLang="zh-CN" dirty="0"/>
          </a:p>
          <a:p>
            <a:pPr algn="l">
              <a:lnSpc>
                <a:spcPct val="145000"/>
              </a:lnSpc>
            </a:pPr>
            <a:r>
              <a:rPr lang="en-US" altLang="zh-CN" sz="2400" dirty="0"/>
              <a:t>MMU</a:t>
            </a:r>
            <a:r>
              <a:rPr lang="zh-CN" altLang="en-US" sz="2400" dirty="0"/>
              <a:t>的相关介绍</a:t>
            </a:r>
            <a:endParaRPr lang="en-US" altLang="zh-CN" sz="2400" dirty="0"/>
          </a:p>
          <a:p>
            <a:pPr algn="l">
              <a:lnSpc>
                <a:spcPct val="145000"/>
              </a:lnSpc>
            </a:pPr>
            <a:r>
              <a:rPr lang="zh-CN" altLang="en-US" sz="2400" dirty="0"/>
              <a:t>拓展</a:t>
            </a:r>
            <a:r>
              <a:rPr lang="en-US" altLang="zh-CN" sz="2400" dirty="0"/>
              <a:t>MMU</a:t>
            </a:r>
            <a:r>
              <a:rPr lang="zh-CN" altLang="en-US" sz="2400" dirty="0"/>
              <a:t>功能遇到的困难</a:t>
            </a:r>
            <a:endParaRPr lang="en-US" altLang="zh-CN" sz="2400" dirty="0"/>
          </a:p>
          <a:p>
            <a:pPr algn="l">
              <a:lnSpc>
                <a:spcPct val="145000"/>
              </a:lnSpc>
            </a:pPr>
            <a:r>
              <a:rPr lang="zh-CN" altLang="en-US" sz="2400"/>
              <a:t>页替换策略</a:t>
            </a:r>
            <a:r>
              <a:rPr lang="zh-CN" altLang="en-US" sz="2400" dirty="0"/>
              <a:t>比较</a:t>
            </a:r>
            <a:endParaRPr lang="en-US" altLang="zh-CN" sz="2400"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altLang="zh-CN" dirty="0"/>
              <a:t>xQueueOverwriteFromISR</a:t>
            </a:r>
            <a:endParaRPr altLang="zh-CN" dirty="0"/>
          </a:p>
        </p:txBody>
      </p:sp>
      <p:sp>
        <p:nvSpPr>
          <p:cNvPr id="3" name="内容占位符 2"/>
          <p:cNvSpPr>
            <a:spLocks noGrp="1"/>
          </p:cNvSpPr>
          <p:nvPr>
            <p:ph idx="1"/>
          </p:nvPr>
        </p:nvSpPr>
        <p:spPr>
          <a:xfrm>
            <a:off x="223520" y="4709795"/>
            <a:ext cx="6079490" cy="2233295"/>
          </a:xfrm>
        </p:spPr>
        <p:txBody>
          <a:bodyPr>
            <a:normAutofit fontScale="90000"/>
          </a:bodyPr>
          <a:lstStyle/>
          <a:p>
            <a:pPr indent="-447675" algn="l">
              <a:lnSpc>
                <a:spcPct val="95000"/>
              </a:lnSpc>
              <a:buFont typeface="Wingdings" panose="05000000000000000000" pitchFamily="2" charset="2"/>
              <a:buChar char="n"/>
            </a:pPr>
            <a:r>
              <a:rPr lang="zh-CN" altLang="en-US" sz="2800" dirty="0">
                <a:solidFill>
                  <a:schemeClr val="tx2"/>
                </a:solidFill>
                <a:sym typeface="+mn-ea"/>
              </a:rPr>
              <a:t>将数据发送到队列</a:t>
            </a:r>
            <a:r>
              <a:rPr lang="en-US" altLang="zh-CN" sz="2800" dirty="0">
                <a:solidFill>
                  <a:schemeClr val="tx2"/>
                </a:solidFill>
                <a:sym typeface="+mn-ea"/>
              </a:rPr>
              <a:t>,</a:t>
            </a:r>
            <a:r>
              <a:rPr lang="zh-CN" altLang="en-US" sz="2800" dirty="0">
                <a:solidFill>
                  <a:schemeClr val="tx2"/>
                </a:solidFill>
                <a:sym typeface="+mn-ea"/>
              </a:rPr>
              <a:t>在</a:t>
            </a:r>
            <a:r>
              <a:rPr lang="zh-CN" altLang="en-US" sz="2800" dirty="0">
                <a:solidFill>
                  <a:srgbClr val="0070C0"/>
                </a:solidFill>
                <a:sym typeface="+mn-ea"/>
              </a:rPr>
              <a:t>队列已满</a:t>
            </a:r>
            <a:r>
              <a:rPr lang="en-US" altLang="zh-CN" sz="2800" dirty="0">
                <a:solidFill>
                  <a:schemeClr val="tx2"/>
                </a:solidFill>
                <a:sym typeface="+mn-ea"/>
              </a:rPr>
              <a:t>的情况下进行</a:t>
            </a:r>
            <a:r>
              <a:rPr lang="en-US" altLang="zh-CN" sz="2800" dirty="0">
                <a:solidFill>
                  <a:srgbClr val="0070C0"/>
                </a:solidFill>
                <a:sym typeface="+mn-ea"/>
              </a:rPr>
              <a:t>覆写</a:t>
            </a:r>
            <a:endParaRPr lang="en-US" altLang="zh-CN" sz="2800" dirty="0">
              <a:solidFill>
                <a:srgbClr val="0070C0"/>
              </a:solidFill>
            </a:endParaRPr>
          </a:p>
          <a:p>
            <a:pPr indent="-447675" algn="l">
              <a:lnSpc>
                <a:spcPct val="95000"/>
              </a:lnSpc>
              <a:buFont typeface="Wingdings" panose="05000000000000000000" pitchFamily="2" charset="2"/>
              <a:buChar char="n"/>
            </a:pPr>
            <a:r>
              <a:rPr lang="en-US" altLang="zh-CN" sz="2800" dirty="0">
                <a:solidFill>
                  <a:srgbClr val="0070C0"/>
                </a:solidFill>
                <a:sym typeface="+mn-ea"/>
              </a:rPr>
              <a:t>可在中断服务程序中使用</a:t>
            </a:r>
            <a:endParaRPr lang="zh-CN" altLang="en-US" sz="2800" dirty="0">
              <a:solidFill>
                <a:schemeClr val="tx2"/>
              </a:solidFill>
            </a:endParaRPr>
          </a:p>
          <a:p>
            <a:pPr indent="-447675" algn="l">
              <a:lnSpc>
                <a:spcPct val="95000"/>
              </a:lnSpc>
              <a:buFont typeface="Wingdings" panose="05000000000000000000" pitchFamily="2" charset="2"/>
              <a:buChar char="n"/>
            </a:pPr>
            <a:r>
              <a:rPr lang="en-US" altLang="zh-CN" sz="2800" dirty="0">
                <a:solidFill>
                  <a:schemeClr val="tx2"/>
                </a:solidFill>
                <a:sym typeface="+mn-ea"/>
              </a:rPr>
              <a:t>pvItemToQueue</a:t>
            </a:r>
            <a:r>
              <a:rPr lang="zh-CN" altLang="en-US" sz="2800" dirty="0">
                <a:solidFill>
                  <a:schemeClr val="tx2"/>
                </a:solidFill>
                <a:sym typeface="+mn-ea"/>
              </a:rPr>
              <a:t>为入队数据的指针</a:t>
            </a:r>
            <a:endParaRPr lang="zh-CN" altLang="en-US" sz="2800" dirty="0">
              <a:solidFill>
                <a:schemeClr val="tx2"/>
              </a:solidFill>
            </a:endParaRPr>
          </a:p>
          <a:p>
            <a:pPr marL="0" indent="0" algn="l">
              <a:lnSpc>
                <a:spcPct val="95000"/>
              </a:lnSpc>
              <a:buFont typeface="Wingdings" panose="05000000000000000000" pitchFamily="2" charset="2"/>
              <a:buNone/>
            </a:pPr>
            <a:endParaRPr lang="zh-CN" altLang="en-US" sz="2800" dirty="0">
              <a:solidFill>
                <a:schemeClr val="tx2"/>
              </a:solidFill>
            </a:endParaRPr>
          </a:p>
          <a:p>
            <a:pPr marL="0" indent="0" algn="l">
              <a:lnSpc>
                <a:spcPct val="95000"/>
              </a:lnSpc>
              <a:buFont typeface="Wingdings" panose="05000000000000000000" pitchFamily="2" charset="2"/>
              <a:buNone/>
            </a:pPr>
            <a:endParaRPr lang="zh-CN" altLang="en-US" sz="2800" dirty="0">
              <a:solidFill>
                <a:schemeClr val="tx2"/>
              </a:solidFill>
            </a:endParaRPr>
          </a:p>
          <a:p>
            <a:pPr marL="0" indent="0" algn="l">
              <a:lnSpc>
                <a:spcPct val="95000"/>
              </a:lnSpc>
              <a:buFont typeface="Wingdings" panose="05000000000000000000" pitchFamily="2" charset="2"/>
              <a:buNone/>
            </a:pPr>
            <a:endParaRPr lang="zh-CN" altLang="en-US" sz="2800" dirty="0">
              <a:solidFill>
                <a:schemeClr val="tx2"/>
              </a:solidFill>
            </a:endParaRPr>
          </a:p>
        </p:txBody>
      </p:sp>
      <p:sp>
        <p:nvSpPr>
          <p:cNvPr id="6" name="文本占位符 5"/>
          <p:cNvSpPr>
            <a:spLocks noGrp="1"/>
          </p:cNvSpPr>
          <p:nvPr>
            <p:ph type="body" sz="quarter" idx="13"/>
          </p:nvPr>
        </p:nvSpPr>
        <p:spPr>
          <a:xfrm>
            <a:off x="822325" y="543789"/>
            <a:ext cx="9745413" cy="404813"/>
          </a:xfrm>
        </p:spPr>
        <p:txBody>
          <a:bodyPr/>
          <a:lstStyle/>
          <a:p>
            <a:r>
              <a:rPr lang="en-US" altLang="zh-CN" dirty="0"/>
              <a:t>Queue</a:t>
            </a:r>
            <a:endParaRPr lang="en-US" altLang="zh-CN" dirty="0"/>
          </a:p>
        </p:txBody>
      </p:sp>
      <p:sp>
        <p:nvSpPr>
          <p:cNvPr id="5" name="灯片编号占位符 4"/>
          <p:cNvSpPr>
            <a:spLocks noGrp="1"/>
          </p:cNvSpPr>
          <p:nvPr>
            <p:ph type="sldNum" sz="quarter" idx="12"/>
          </p:nvPr>
        </p:nvSpPr>
        <p:spPr/>
        <p:txBody>
          <a:bodyPr>
            <a:normAutofit/>
          </a:bodyPr>
          <a:lstStyle/>
          <a:p>
            <a:fld id="{4FAB73BC-B049-4115-A692-8D63A059BFB8}" type="slidenum">
              <a:rPr lang="en-US" smtClean="0"/>
            </a:fld>
            <a:endParaRPr lang="en-US" dirty="0"/>
          </a:p>
        </p:txBody>
      </p:sp>
      <p:pic>
        <p:nvPicPr>
          <p:cNvPr id="7" name="图片 6" descr="截屏2023-07-07 10.59.16"/>
          <p:cNvPicPr>
            <a:picLocks noChangeAspect="1"/>
          </p:cNvPicPr>
          <p:nvPr/>
        </p:nvPicPr>
        <p:blipFill>
          <a:blip r:embed="rId1"/>
          <a:stretch>
            <a:fillRect/>
          </a:stretch>
        </p:blipFill>
        <p:spPr>
          <a:xfrm>
            <a:off x="1025525" y="2133600"/>
            <a:ext cx="8547100" cy="330200"/>
          </a:xfrm>
          <a:prstGeom prst="rect">
            <a:avLst/>
          </a:prstGeom>
        </p:spPr>
      </p:pic>
      <p:pic>
        <p:nvPicPr>
          <p:cNvPr id="9" name="图片 8" descr="截屏2023-07-07 10.59.54"/>
          <p:cNvPicPr>
            <a:picLocks noChangeAspect="1"/>
          </p:cNvPicPr>
          <p:nvPr/>
        </p:nvPicPr>
        <p:blipFill>
          <a:blip r:embed="rId2"/>
          <a:stretch>
            <a:fillRect/>
          </a:stretch>
        </p:blipFill>
        <p:spPr>
          <a:xfrm>
            <a:off x="1025525" y="2628900"/>
            <a:ext cx="7493000" cy="1600200"/>
          </a:xfrm>
          <a:prstGeom prst="rect">
            <a:avLst/>
          </a:prstGeom>
        </p:spPr>
      </p:pic>
      <p:pic>
        <p:nvPicPr>
          <p:cNvPr id="4" name="图片 3"/>
          <p:cNvPicPr>
            <a:picLocks noChangeAspect="1"/>
          </p:cNvPicPr>
          <p:nvPr>
            <p:custDataLst>
              <p:tags r:id="rId3"/>
            </p:custDataLst>
          </p:nvPr>
        </p:nvPicPr>
        <p:blipFill>
          <a:blip r:embed="rId4"/>
          <a:stretch>
            <a:fillRect/>
          </a:stretch>
        </p:blipFill>
        <p:spPr>
          <a:xfrm>
            <a:off x="4006215" y="0"/>
            <a:ext cx="6710680" cy="1090930"/>
          </a:xfrm>
          <a:prstGeom prst="rect">
            <a:avLst/>
          </a:prstGeom>
        </p:spPr>
      </p:pic>
      <p:pic>
        <p:nvPicPr>
          <p:cNvPr id="8" name="图片 7"/>
          <p:cNvPicPr>
            <a:picLocks noChangeAspect="1"/>
          </p:cNvPicPr>
          <p:nvPr>
            <p:custDataLst>
              <p:tags r:id="rId5"/>
            </p:custDataLst>
          </p:nvPr>
        </p:nvPicPr>
        <p:blipFill>
          <a:blip r:embed="rId6"/>
          <a:stretch>
            <a:fillRect/>
          </a:stretch>
        </p:blipFill>
        <p:spPr>
          <a:xfrm>
            <a:off x="6687820" y="4086860"/>
            <a:ext cx="4132580" cy="2856230"/>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altLang="zh-CN" dirty="0"/>
              <a:t>xQueueReceive</a:t>
            </a:r>
            <a:endParaRPr altLang="zh-CN" dirty="0"/>
          </a:p>
        </p:txBody>
      </p:sp>
      <p:sp>
        <p:nvSpPr>
          <p:cNvPr id="3" name="内容占位符 2"/>
          <p:cNvSpPr>
            <a:spLocks noGrp="1"/>
          </p:cNvSpPr>
          <p:nvPr>
            <p:ph idx="1"/>
          </p:nvPr>
        </p:nvSpPr>
        <p:spPr>
          <a:xfrm>
            <a:off x="0" y="4410710"/>
            <a:ext cx="7857490" cy="2868930"/>
          </a:xfrm>
        </p:spPr>
        <p:txBody>
          <a:bodyPr>
            <a:normAutofit/>
          </a:bodyPr>
          <a:lstStyle/>
          <a:p>
            <a:pPr indent="-447675" algn="l">
              <a:lnSpc>
                <a:spcPct val="95000"/>
              </a:lnSpc>
              <a:buFont typeface="Wingdings" panose="05000000000000000000" pitchFamily="2" charset="2"/>
              <a:buChar char="n"/>
            </a:pPr>
            <a:r>
              <a:rPr lang="zh-CN" altLang="en-US" sz="2800" dirty="0">
                <a:solidFill>
                  <a:schemeClr val="tx2"/>
                </a:solidFill>
              </a:rPr>
              <a:t>从队列中接收数据</a:t>
            </a:r>
            <a:endParaRPr lang="zh-CN" altLang="en-US" sz="2800" dirty="0">
              <a:solidFill>
                <a:schemeClr val="tx2"/>
              </a:solidFill>
            </a:endParaRPr>
          </a:p>
          <a:p>
            <a:pPr indent="-447675" algn="l">
              <a:lnSpc>
                <a:spcPct val="95000"/>
              </a:lnSpc>
              <a:buFont typeface="Wingdings" panose="05000000000000000000" pitchFamily="2" charset="2"/>
              <a:buChar char="n"/>
            </a:pPr>
            <a:r>
              <a:rPr lang="zh-CN" altLang="en-US" sz="2800" dirty="0">
                <a:solidFill>
                  <a:srgbClr val="0070C0"/>
                </a:solidFill>
                <a:sym typeface="+mn-ea"/>
              </a:rPr>
              <a:t>不</a:t>
            </a:r>
            <a:r>
              <a:rPr lang="en-US" altLang="zh-CN" sz="2800" dirty="0">
                <a:solidFill>
                  <a:srgbClr val="0070C0"/>
                </a:solidFill>
                <a:sym typeface="+mn-ea"/>
              </a:rPr>
              <a:t>可在中断服务程序中使用</a:t>
            </a:r>
            <a:endParaRPr lang="zh-CN" altLang="en-US" sz="2800" dirty="0">
              <a:solidFill>
                <a:schemeClr val="tx2"/>
              </a:solidFill>
              <a:sym typeface="+mn-ea"/>
            </a:endParaRPr>
          </a:p>
          <a:p>
            <a:pPr indent="-447675" algn="l">
              <a:lnSpc>
                <a:spcPct val="95000"/>
              </a:lnSpc>
              <a:buFont typeface="Wingdings" panose="05000000000000000000" pitchFamily="2" charset="2"/>
              <a:buChar char="n"/>
            </a:pPr>
            <a:r>
              <a:rPr lang="en-US" altLang="zh-CN" sz="2800" dirty="0">
                <a:solidFill>
                  <a:schemeClr val="tx2"/>
                </a:solidFill>
                <a:sym typeface="+mn-ea"/>
              </a:rPr>
              <a:t>xTickType_t</a:t>
            </a:r>
            <a:r>
              <a:rPr lang="zh-CN" altLang="en-US" sz="2800" dirty="0">
                <a:solidFill>
                  <a:schemeClr val="tx2"/>
                </a:solidFill>
                <a:sym typeface="+mn-ea"/>
              </a:rPr>
              <a:t>为队列空时的最大等待时间</a:t>
            </a:r>
            <a:endParaRPr lang="zh-CN" altLang="en-US" sz="2800" dirty="0">
              <a:solidFill>
                <a:schemeClr val="tx2"/>
              </a:solidFill>
            </a:endParaRPr>
          </a:p>
          <a:p>
            <a:pPr indent="-447675" algn="l">
              <a:lnSpc>
                <a:spcPct val="95000"/>
              </a:lnSpc>
              <a:buFont typeface="Wingdings" panose="05000000000000000000" pitchFamily="2" charset="2"/>
              <a:buChar char="n"/>
            </a:pPr>
            <a:endParaRPr lang="zh-CN" altLang="en-US" sz="2800" b="1" dirty="0">
              <a:solidFill>
                <a:schemeClr val="tx2"/>
              </a:solidFill>
            </a:endParaRPr>
          </a:p>
          <a:p>
            <a:pPr marL="0" indent="0" algn="l">
              <a:lnSpc>
                <a:spcPct val="95000"/>
              </a:lnSpc>
              <a:buFont typeface="Wingdings" panose="05000000000000000000" pitchFamily="2" charset="2"/>
              <a:buNone/>
            </a:pPr>
            <a:endParaRPr lang="zh-CN" altLang="en-US" sz="2800" b="1" dirty="0">
              <a:solidFill>
                <a:schemeClr val="tx2"/>
              </a:solidFill>
            </a:endParaRPr>
          </a:p>
        </p:txBody>
      </p:sp>
      <p:sp>
        <p:nvSpPr>
          <p:cNvPr id="6" name="文本占位符 5"/>
          <p:cNvSpPr>
            <a:spLocks noGrp="1"/>
          </p:cNvSpPr>
          <p:nvPr>
            <p:ph type="body" sz="quarter" idx="13"/>
          </p:nvPr>
        </p:nvSpPr>
        <p:spPr>
          <a:xfrm>
            <a:off x="822325" y="543789"/>
            <a:ext cx="9745413" cy="404813"/>
          </a:xfrm>
        </p:spPr>
        <p:txBody>
          <a:bodyPr/>
          <a:lstStyle/>
          <a:p>
            <a:r>
              <a:rPr lang="en-US" altLang="zh-CN" dirty="0"/>
              <a:t>Queue</a:t>
            </a:r>
            <a:endParaRPr lang="en-US" altLang="zh-CN" dirty="0"/>
          </a:p>
        </p:txBody>
      </p:sp>
      <p:sp>
        <p:nvSpPr>
          <p:cNvPr id="5" name="灯片编号占位符 4"/>
          <p:cNvSpPr>
            <a:spLocks noGrp="1"/>
          </p:cNvSpPr>
          <p:nvPr>
            <p:ph type="sldNum" sz="quarter" idx="12"/>
          </p:nvPr>
        </p:nvSpPr>
        <p:spPr/>
        <p:txBody>
          <a:bodyPr>
            <a:normAutofit/>
          </a:bodyPr>
          <a:lstStyle/>
          <a:p>
            <a:fld id="{4FAB73BC-B049-4115-A692-8D63A059BFB8}" type="slidenum">
              <a:rPr lang="en-US" smtClean="0"/>
            </a:fld>
            <a:endParaRPr lang="en-US" dirty="0"/>
          </a:p>
        </p:txBody>
      </p:sp>
      <p:pic>
        <p:nvPicPr>
          <p:cNvPr id="4" name="图片 3" descr="截屏2023-07-07 11.00.53"/>
          <p:cNvPicPr>
            <a:picLocks noChangeAspect="1"/>
          </p:cNvPicPr>
          <p:nvPr/>
        </p:nvPicPr>
        <p:blipFill>
          <a:blip r:embed="rId1"/>
          <a:stretch>
            <a:fillRect/>
          </a:stretch>
        </p:blipFill>
        <p:spPr>
          <a:xfrm>
            <a:off x="495935" y="1762760"/>
            <a:ext cx="7378700" cy="241300"/>
          </a:xfrm>
          <a:prstGeom prst="rect">
            <a:avLst/>
          </a:prstGeom>
        </p:spPr>
      </p:pic>
      <p:pic>
        <p:nvPicPr>
          <p:cNvPr id="8" name="图片 7" descr="截屏2023-07-07 11.01.34"/>
          <p:cNvPicPr>
            <a:picLocks noChangeAspect="1"/>
          </p:cNvPicPr>
          <p:nvPr/>
        </p:nvPicPr>
        <p:blipFill>
          <a:blip r:embed="rId2"/>
          <a:stretch>
            <a:fillRect/>
          </a:stretch>
        </p:blipFill>
        <p:spPr>
          <a:xfrm>
            <a:off x="495935" y="2464435"/>
            <a:ext cx="6883400" cy="1485900"/>
          </a:xfrm>
          <a:prstGeom prst="rect">
            <a:avLst/>
          </a:prstGeom>
        </p:spPr>
      </p:pic>
      <p:pic>
        <p:nvPicPr>
          <p:cNvPr id="7" name="图片 6"/>
          <p:cNvPicPr>
            <a:picLocks noChangeAspect="1"/>
          </p:cNvPicPr>
          <p:nvPr>
            <p:custDataLst>
              <p:tags r:id="rId3"/>
            </p:custDataLst>
          </p:nvPr>
        </p:nvPicPr>
        <p:blipFill>
          <a:blip r:embed="rId4"/>
          <a:stretch>
            <a:fillRect/>
          </a:stretch>
        </p:blipFill>
        <p:spPr>
          <a:xfrm>
            <a:off x="7490460" y="3429000"/>
            <a:ext cx="4028440" cy="3087370"/>
          </a:xfrm>
          <a:prstGeom prst="rect">
            <a:avLst/>
          </a:prstGeom>
        </p:spPr>
      </p:pic>
      <p:pic>
        <p:nvPicPr>
          <p:cNvPr id="9" name="图片 8"/>
          <p:cNvPicPr>
            <a:picLocks noChangeAspect="1"/>
          </p:cNvPicPr>
          <p:nvPr>
            <p:custDataLst>
              <p:tags r:id="rId5"/>
            </p:custDataLst>
          </p:nvPr>
        </p:nvPicPr>
        <p:blipFill>
          <a:blip r:embed="rId6"/>
          <a:stretch>
            <a:fillRect/>
          </a:stretch>
        </p:blipFill>
        <p:spPr>
          <a:xfrm>
            <a:off x="5048250" y="-42545"/>
            <a:ext cx="6196330" cy="1805305"/>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altLang="zh-CN" dirty="0"/>
              <a:t>xQueuePeek</a:t>
            </a:r>
            <a:endParaRPr altLang="zh-CN" dirty="0"/>
          </a:p>
        </p:txBody>
      </p:sp>
      <p:sp>
        <p:nvSpPr>
          <p:cNvPr id="3" name="内容占位符 2"/>
          <p:cNvSpPr>
            <a:spLocks noGrp="1"/>
          </p:cNvSpPr>
          <p:nvPr>
            <p:ph idx="1"/>
          </p:nvPr>
        </p:nvSpPr>
        <p:spPr>
          <a:xfrm>
            <a:off x="1138555" y="4417695"/>
            <a:ext cx="7633335" cy="2440305"/>
          </a:xfrm>
        </p:spPr>
        <p:txBody>
          <a:bodyPr>
            <a:normAutofit fontScale="90000"/>
          </a:bodyPr>
          <a:lstStyle/>
          <a:p>
            <a:pPr indent="-447675" algn="l">
              <a:lnSpc>
                <a:spcPct val="95000"/>
              </a:lnSpc>
              <a:buFont typeface="Wingdings" panose="05000000000000000000" pitchFamily="2" charset="2"/>
              <a:buChar char="n"/>
            </a:pPr>
            <a:endParaRPr lang="zh-CN" altLang="en-US" sz="2800" dirty="0">
              <a:solidFill>
                <a:schemeClr val="tx2"/>
              </a:solidFill>
            </a:endParaRPr>
          </a:p>
          <a:p>
            <a:pPr indent="-447675" algn="l">
              <a:lnSpc>
                <a:spcPct val="95000"/>
              </a:lnSpc>
              <a:buFont typeface="Wingdings" panose="05000000000000000000" pitchFamily="2" charset="2"/>
              <a:buChar char="n"/>
            </a:pPr>
            <a:r>
              <a:rPr lang="zh-CN" altLang="en-US" sz="2800" dirty="0">
                <a:solidFill>
                  <a:schemeClr val="tx2"/>
                </a:solidFill>
              </a:rPr>
              <a:t>从队列中接收数据，而不把该数据从队列中删除</a:t>
            </a:r>
            <a:endParaRPr lang="zh-CN" altLang="en-US" sz="2800" dirty="0">
              <a:solidFill>
                <a:schemeClr val="tx2"/>
              </a:solidFill>
            </a:endParaRPr>
          </a:p>
          <a:p>
            <a:pPr indent="-447675" algn="l">
              <a:lnSpc>
                <a:spcPct val="95000"/>
              </a:lnSpc>
              <a:buFont typeface="Wingdings" panose="05000000000000000000" pitchFamily="2" charset="2"/>
              <a:buChar char="n"/>
            </a:pPr>
            <a:r>
              <a:rPr lang="zh-CN" altLang="en-US" sz="2800" dirty="0">
                <a:solidFill>
                  <a:srgbClr val="0070C0"/>
                </a:solidFill>
                <a:sym typeface="+mn-ea"/>
              </a:rPr>
              <a:t>不</a:t>
            </a:r>
            <a:r>
              <a:rPr lang="en-US" altLang="zh-CN" sz="2800" dirty="0">
                <a:solidFill>
                  <a:srgbClr val="0070C0"/>
                </a:solidFill>
                <a:sym typeface="+mn-ea"/>
              </a:rPr>
              <a:t>可在中断服务程序中使用</a:t>
            </a:r>
            <a:endParaRPr lang="zh-CN" altLang="en-US" sz="2800" dirty="0">
              <a:solidFill>
                <a:schemeClr val="tx2"/>
              </a:solidFill>
              <a:sym typeface="+mn-ea"/>
            </a:endParaRPr>
          </a:p>
          <a:p>
            <a:pPr indent="-447675" algn="l">
              <a:lnSpc>
                <a:spcPct val="95000"/>
              </a:lnSpc>
              <a:buFont typeface="Wingdings" panose="05000000000000000000" pitchFamily="2" charset="2"/>
              <a:buChar char="n"/>
            </a:pPr>
            <a:r>
              <a:rPr lang="en-US" altLang="zh-CN" sz="2800" dirty="0">
                <a:solidFill>
                  <a:schemeClr val="tx2"/>
                </a:solidFill>
                <a:sym typeface="+mn-ea"/>
              </a:rPr>
              <a:t>xTickType_t</a:t>
            </a:r>
            <a:r>
              <a:rPr lang="zh-CN" altLang="en-US" sz="2800" dirty="0">
                <a:solidFill>
                  <a:schemeClr val="tx2"/>
                </a:solidFill>
                <a:sym typeface="+mn-ea"/>
              </a:rPr>
              <a:t>为队列空时的最大等待时间</a:t>
            </a:r>
            <a:endParaRPr lang="zh-CN" altLang="en-US" sz="2800" dirty="0">
              <a:solidFill>
                <a:schemeClr val="tx2"/>
              </a:solidFill>
            </a:endParaRPr>
          </a:p>
          <a:p>
            <a:pPr indent="-447675" algn="l">
              <a:lnSpc>
                <a:spcPct val="95000"/>
              </a:lnSpc>
              <a:buFont typeface="Wingdings" panose="05000000000000000000" pitchFamily="2" charset="2"/>
              <a:buChar char="n"/>
            </a:pPr>
            <a:endParaRPr lang="zh-CN" altLang="en-US" sz="2800" b="1" dirty="0">
              <a:solidFill>
                <a:schemeClr val="tx2"/>
              </a:solidFill>
            </a:endParaRPr>
          </a:p>
          <a:p>
            <a:pPr marL="0" indent="0" algn="l">
              <a:lnSpc>
                <a:spcPct val="95000"/>
              </a:lnSpc>
              <a:buFont typeface="Wingdings" panose="05000000000000000000" pitchFamily="2" charset="2"/>
              <a:buNone/>
            </a:pPr>
            <a:endParaRPr lang="zh-CN" altLang="en-US" sz="2800" b="1" dirty="0">
              <a:solidFill>
                <a:schemeClr val="tx2"/>
              </a:solidFill>
            </a:endParaRPr>
          </a:p>
        </p:txBody>
      </p:sp>
      <p:sp>
        <p:nvSpPr>
          <p:cNvPr id="6" name="文本占位符 5"/>
          <p:cNvSpPr>
            <a:spLocks noGrp="1"/>
          </p:cNvSpPr>
          <p:nvPr>
            <p:ph type="body" sz="quarter" idx="13"/>
          </p:nvPr>
        </p:nvSpPr>
        <p:spPr>
          <a:xfrm>
            <a:off x="822325" y="543789"/>
            <a:ext cx="9745413" cy="404813"/>
          </a:xfrm>
        </p:spPr>
        <p:txBody>
          <a:bodyPr/>
          <a:lstStyle/>
          <a:p>
            <a:r>
              <a:rPr lang="en-US" altLang="zh-CN" dirty="0"/>
              <a:t>Queue</a:t>
            </a:r>
            <a:endParaRPr lang="en-US" altLang="zh-CN" dirty="0"/>
          </a:p>
        </p:txBody>
      </p:sp>
      <p:sp>
        <p:nvSpPr>
          <p:cNvPr id="5" name="灯片编号占位符 4"/>
          <p:cNvSpPr>
            <a:spLocks noGrp="1"/>
          </p:cNvSpPr>
          <p:nvPr>
            <p:ph type="sldNum" sz="quarter" idx="12"/>
          </p:nvPr>
        </p:nvSpPr>
        <p:spPr/>
        <p:txBody>
          <a:bodyPr>
            <a:normAutofit/>
          </a:bodyPr>
          <a:lstStyle/>
          <a:p>
            <a:fld id="{4FAB73BC-B049-4115-A692-8D63A059BFB8}" type="slidenum">
              <a:rPr lang="en-US" smtClean="0"/>
            </a:fld>
            <a:endParaRPr lang="en-US" dirty="0"/>
          </a:p>
        </p:txBody>
      </p:sp>
      <p:pic>
        <p:nvPicPr>
          <p:cNvPr id="7" name="图片 6" descr="截屏2023-07-07 11.05.02"/>
          <p:cNvPicPr>
            <a:picLocks noChangeAspect="1"/>
          </p:cNvPicPr>
          <p:nvPr/>
        </p:nvPicPr>
        <p:blipFill>
          <a:blip r:embed="rId1"/>
          <a:stretch>
            <a:fillRect/>
          </a:stretch>
        </p:blipFill>
        <p:spPr>
          <a:xfrm>
            <a:off x="1297305" y="1979930"/>
            <a:ext cx="7073900" cy="355600"/>
          </a:xfrm>
          <a:prstGeom prst="rect">
            <a:avLst/>
          </a:prstGeom>
        </p:spPr>
      </p:pic>
      <p:pic>
        <p:nvPicPr>
          <p:cNvPr id="9" name="图片 8" descr="截屏2023-07-07 11.06.10"/>
          <p:cNvPicPr>
            <a:picLocks noChangeAspect="1"/>
          </p:cNvPicPr>
          <p:nvPr/>
        </p:nvPicPr>
        <p:blipFill>
          <a:blip r:embed="rId2"/>
          <a:stretch>
            <a:fillRect/>
          </a:stretch>
        </p:blipFill>
        <p:spPr>
          <a:xfrm>
            <a:off x="1297305" y="2796540"/>
            <a:ext cx="6451600" cy="1485900"/>
          </a:xfrm>
          <a:prstGeom prst="rect">
            <a:avLst/>
          </a:prstGeom>
        </p:spPr>
      </p:pic>
      <p:pic>
        <p:nvPicPr>
          <p:cNvPr id="4" name="图片 3"/>
          <p:cNvPicPr>
            <a:picLocks noChangeAspect="1"/>
          </p:cNvPicPr>
          <p:nvPr>
            <p:custDataLst>
              <p:tags r:id="rId3"/>
            </p:custDataLst>
          </p:nvPr>
        </p:nvPicPr>
        <p:blipFill>
          <a:blip r:embed="rId4"/>
          <a:stretch>
            <a:fillRect/>
          </a:stretch>
        </p:blipFill>
        <p:spPr>
          <a:xfrm>
            <a:off x="4332605" y="543560"/>
            <a:ext cx="6309360" cy="1264285"/>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61872" y="758952"/>
            <a:ext cx="9418320" cy="1156208"/>
          </a:xfrm>
        </p:spPr>
        <p:txBody>
          <a:bodyPr/>
          <a:lstStyle/>
          <a:p>
            <a:r>
              <a:rPr lang="en-US" altLang="zh-CN" dirty="0"/>
              <a:t>Semaphore</a:t>
            </a:r>
            <a:endParaRPr lang="en-US" altLang="zh-CN" dirty="0"/>
          </a:p>
        </p:txBody>
      </p:sp>
      <p:sp>
        <p:nvSpPr>
          <p:cNvPr id="3" name="文本占位符 2"/>
          <p:cNvSpPr>
            <a:spLocks noGrp="1"/>
          </p:cNvSpPr>
          <p:nvPr>
            <p:ph type="body" idx="1"/>
          </p:nvPr>
        </p:nvSpPr>
        <p:spPr>
          <a:xfrm>
            <a:off x="1261872" y="2042160"/>
            <a:ext cx="9418320" cy="4450080"/>
          </a:xfrm>
        </p:spPr>
        <p:txBody>
          <a:bodyPr>
            <a:normAutofit fontScale="55000" lnSpcReduction="20000"/>
          </a:bodyPr>
          <a:lstStyle/>
          <a:p>
            <a:r>
              <a:rPr altLang="zh-CN" dirty="0">
                <a:sym typeface="+mn-ea"/>
              </a:rPr>
              <a:t>xSemaphoreCreateMutex</a:t>
            </a:r>
            <a:endParaRPr altLang="zh-CN" dirty="0"/>
          </a:p>
          <a:p>
            <a:r>
              <a:rPr altLang="zh-CN" dirty="0">
                <a:sym typeface="+mn-ea"/>
              </a:rPr>
              <a:t>xSemaphoreGetMutexHolder</a:t>
            </a:r>
            <a:endParaRPr altLang="zh-CN" dirty="0">
              <a:sym typeface="+mn-ea"/>
            </a:endParaRPr>
          </a:p>
          <a:p>
            <a:r>
              <a:rPr altLang="zh-CN" dirty="0">
                <a:sym typeface="+mn-ea"/>
              </a:rPr>
              <a:t>xSemaphoreGive</a:t>
            </a:r>
            <a:endParaRPr altLang="zh-CN" dirty="0"/>
          </a:p>
          <a:p>
            <a:r>
              <a:rPr altLang="zh-CN" dirty="0">
                <a:sym typeface="+mn-ea"/>
              </a:rPr>
              <a:t>xSemaphoreTake</a:t>
            </a:r>
            <a:endParaRPr altLang="zh-CN" dirty="0">
              <a:sym typeface="+mn-ea"/>
            </a:endParaRPr>
          </a:p>
          <a:p>
            <a:r>
              <a:rPr altLang="zh-CN" dirty="0">
                <a:sym typeface="+mn-ea"/>
              </a:rPr>
              <a:t>xSemaphoreCreateBinary</a:t>
            </a:r>
            <a:endParaRPr altLang="zh-CN" dirty="0">
              <a:sym typeface="+mn-ea"/>
            </a:endParaRPr>
          </a:p>
          <a:p>
            <a:r>
              <a:rPr altLang="zh-CN" dirty="0">
                <a:sym typeface="+mn-ea"/>
              </a:rPr>
              <a:t>xSemaphoreCreateCounting</a:t>
            </a:r>
            <a:endParaRPr altLang="zh-CN" dirty="0">
              <a:sym typeface="+mn-ea"/>
            </a:endParaRPr>
          </a:p>
          <a:p>
            <a:r>
              <a:rPr altLang="zh-CN" dirty="0">
                <a:sym typeface="+mn-ea"/>
              </a:rPr>
              <a:t> xSemaphoreCreateRecursiveMutex</a:t>
            </a:r>
            <a:endParaRPr altLang="zh-CN" dirty="0">
              <a:sym typeface="+mn-ea"/>
            </a:endParaRPr>
          </a:p>
          <a:p>
            <a:r>
              <a:rPr altLang="zh-CN" dirty="0">
                <a:sym typeface="+mn-ea"/>
              </a:rPr>
              <a:t>xSemaphoreGiveRecursive</a:t>
            </a:r>
            <a:endParaRPr altLang="zh-CN" dirty="0"/>
          </a:p>
          <a:p>
            <a:r>
              <a:rPr altLang="zh-CN" dirty="0">
                <a:sym typeface="+mn-ea"/>
              </a:rPr>
              <a:t>xSemaphoreTakeRecursive</a:t>
            </a:r>
            <a:endParaRPr altLang="zh-CN" dirty="0">
              <a:sym typeface="+mn-ea"/>
            </a:endParaRPr>
          </a:p>
          <a:p>
            <a:r>
              <a:rPr altLang="zh-CN" dirty="0">
                <a:sym typeface="+mn-ea"/>
              </a:rPr>
              <a:t>uxSemaphoreGetCount</a:t>
            </a:r>
            <a:endParaRPr altLang="zh-CN" dirty="0"/>
          </a:p>
          <a:p>
            <a:endParaRPr lang="zh-CN" altLang="zh-CN" i="1" dirty="0"/>
          </a:p>
        </p:txBody>
      </p:sp>
      <p:sp>
        <p:nvSpPr>
          <p:cNvPr id="5" name="灯片编号占位符 4"/>
          <p:cNvSpPr>
            <a:spLocks noGrp="1"/>
          </p:cNvSpPr>
          <p:nvPr>
            <p:ph type="sldNum" sz="quarter" idx="12"/>
          </p:nvPr>
        </p:nvSpPr>
        <p:spPr/>
        <p:txBody>
          <a:bodyPr/>
          <a:lstStyle/>
          <a:p>
            <a:fld id="{4FAB73BC-B049-4115-A692-8D63A059BFB8}" type="slidenum">
              <a:rPr lang="en-US" smtClean="0"/>
            </a:fld>
            <a:endParaRPr lang="en-US" dirty="0"/>
          </a:p>
        </p:txBody>
      </p:sp>
      <p:sp>
        <p:nvSpPr>
          <p:cNvPr id="4" name="文本框 3"/>
          <p:cNvSpPr txBox="1"/>
          <p:nvPr/>
        </p:nvSpPr>
        <p:spPr>
          <a:xfrm>
            <a:off x="1040765" y="4530090"/>
            <a:ext cx="309880" cy="368300"/>
          </a:xfrm>
          <a:prstGeom prst="rect">
            <a:avLst/>
          </a:prstGeom>
          <a:noFill/>
        </p:spPr>
        <p:txBody>
          <a:bodyPr wrap="none" rtlCol="0">
            <a:spAutoFit/>
          </a:bodyPr>
          <a:lstStyle/>
          <a:p>
            <a:endParaRPr lang="zh-CN" altLang="en-US"/>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1751" y="948906"/>
            <a:ext cx="9746088" cy="742416"/>
          </a:xfrm>
        </p:spPr>
        <p:txBody>
          <a:bodyPr/>
          <a:lstStyle/>
          <a:p>
            <a:r>
              <a:rPr altLang="zh-CN" dirty="0"/>
              <a:t>xSemaphoreCreateMutex</a:t>
            </a:r>
            <a:endParaRPr altLang="zh-CN" dirty="0"/>
          </a:p>
        </p:txBody>
      </p:sp>
      <p:sp>
        <p:nvSpPr>
          <p:cNvPr id="3" name="内容占位符 2"/>
          <p:cNvSpPr>
            <a:spLocks noGrp="1"/>
          </p:cNvSpPr>
          <p:nvPr>
            <p:ph idx="1"/>
          </p:nvPr>
        </p:nvSpPr>
        <p:spPr>
          <a:xfrm>
            <a:off x="1153160" y="5091430"/>
            <a:ext cx="8417560" cy="3429000"/>
          </a:xfrm>
        </p:spPr>
        <p:txBody>
          <a:bodyPr>
            <a:normAutofit/>
          </a:bodyPr>
          <a:lstStyle/>
          <a:p>
            <a:pPr marL="0" indent="0" algn="l">
              <a:lnSpc>
                <a:spcPct val="95000"/>
              </a:lnSpc>
              <a:buFont typeface="Wingdings" panose="05000000000000000000" pitchFamily="2" charset="2"/>
              <a:buNone/>
            </a:pPr>
            <a:endParaRPr lang="zh-CN" altLang="en-US" sz="2800" dirty="0">
              <a:solidFill>
                <a:srgbClr val="0070C0"/>
              </a:solidFill>
              <a:sym typeface="+mn-ea"/>
            </a:endParaRPr>
          </a:p>
          <a:p>
            <a:pPr indent="-447675" algn="l">
              <a:lnSpc>
                <a:spcPct val="95000"/>
              </a:lnSpc>
              <a:buFont typeface="Wingdings" panose="05000000000000000000" pitchFamily="2" charset="2"/>
              <a:buChar char="n"/>
            </a:pPr>
            <a:r>
              <a:rPr lang="zh-CN" altLang="en-US" sz="2800" dirty="0">
                <a:solidFill>
                  <a:schemeClr val="tx1"/>
                </a:solidFill>
                <a:sym typeface="+mn-ea"/>
              </a:rPr>
              <a:t>创建一个互斥锁并返回</a:t>
            </a:r>
            <a:endParaRPr lang="zh-CN" altLang="en-US" sz="2800" dirty="0">
              <a:solidFill>
                <a:schemeClr val="tx1"/>
              </a:solidFill>
              <a:sym typeface="+mn-ea"/>
            </a:endParaRPr>
          </a:p>
          <a:p>
            <a:pPr indent="-447675" algn="l">
              <a:lnSpc>
                <a:spcPct val="95000"/>
              </a:lnSpc>
              <a:buFont typeface="Wingdings" panose="05000000000000000000" pitchFamily="2" charset="2"/>
              <a:buChar char="n"/>
            </a:pPr>
            <a:r>
              <a:rPr lang="zh-CN" altLang="en-US" sz="2800" dirty="0">
                <a:solidFill>
                  <a:srgbClr val="0070C0"/>
                </a:solidFill>
                <a:sym typeface="+mn-ea"/>
              </a:rPr>
              <a:t>不</a:t>
            </a:r>
            <a:r>
              <a:rPr lang="en-US" altLang="zh-CN" sz="2800" dirty="0">
                <a:solidFill>
                  <a:srgbClr val="0070C0"/>
                </a:solidFill>
                <a:sym typeface="+mn-ea"/>
              </a:rPr>
              <a:t>可在中断服务程序中使用</a:t>
            </a:r>
            <a:endParaRPr lang="zh-CN" altLang="en-US" sz="2800" dirty="0">
              <a:solidFill>
                <a:schemeClr val="tx2"/>
              </a:solidFill>
              <a:sym typeface="+mn-ea"/>
            </a:endParaRPr>
          </a:p>
          <a:p>
            <a:pPr marL="0" indent="0" algn="l">
              <a:lnSpc>
                <a:spcPct val="95000"/>
              </a:lnSpc>
              <a:buFont typeface="Wingdings" panose="05000000000000000000" pitchFamily="2" charset="2"/>
              <a:buNone/>
            </a:pPr>
            <a:endParaRPr lang="zh-CN" altLang="en-US" sz="2800" b="1" dirty="0">
              <a:solidFill>
                <a:schemeClr val="tx2"/>
              </a:solidFill>
            </a:endParaRPr>
          </a:p>
          <a:p>
            <a:pPr marL="0" indent="0" algn="l">
              <a:lnSpc>
                <a:spcPct val="95000"/>
              </a:lnSpc>
              <a:buFont typeface="Wingdings" panose="05000000000000000000" pitchFamily="2" charset="2"/>
              <a:buNone/>
            </a:pPr>
            <a:endParaRPr lang="zh-CN" altLang="en-US" sz="2800" b="1" dirty="0">
              <a:solidFill>
                <a:schemeClr val="tx2"/>
              </a:solidFill>
            </a:endParaRPr>
          </a:p>
        </p:txBody>
      </p:sp>
      <p:sp>
        <p:nvSpPr>
          <p:cNvPr id="6" name="文本占位符 5"/>
          <p:cNvSpPr>
            <a:spLocks noGrp="1"/>
          </p:cNvSpPr>
          <p:nvPr>
            <p:ph type="body" sz="quarter" idx="13"/>
          </p:nvPr>
        </p:nvSpPr>
        <p:spPr>
          <a:xfrm>
            <a:off x="822325" y="543789"/>
            <a:ext cx="9745413" cy="404813"/>
          </a:xfrm>
        </p:spPr>
        <p:txBody>
          <a:bodyPr/>
          <a:lstStyle/>
          <a:p>
            <a:r>
              <a:rPr altLang="zh-CN" dirty="0">
                <a:sym typeface="+mn-ea"/>
              </a:rPr>
              <a:t>Semaphore</a:t>
            </a:r>
            <a:endParaRPr lang="en-US" altLang="zh-CN" dirty="0"/>
          </a:p>
        </p:txBody>
      </p:sp>
      <p:sp>
        <p:nvSpPr>
          <p:cNvPr id="5" name="灯片编号占位符 4"/>
          <p:cNvSpPr>
            <a:spLocks noGrp="1"/>
          </p:cNvSpPr>
          <p:nvPr>
            <p:ph type="sldNum" sz="quarter" idx="12"/>
          </p:nvPr>
        </p:nvSpPr>
        <p:spPr/>
        <p:txBody>
          <a:bodyPr>
            <a:normAutofit/>
          </a:bodyPr>
          <a:lstStyle/>
          <a:p>
            <a:fld id="{4FAB73BC-B049-4115-A692-8D63A059BFB8}" type="slidenum">
              <a:rPr lang="en-US" smtClean="0"/>
            </a:fld>
            <a:endParaRPr lang="en-US" dirty="0"/>
          </a:p>
        </p:txBody>
      </p:sp>
      <p:pic>
        <p:nvPicPr>
          <p:cNvPr id="4" name="图片 3" descr="截屏2023-07-07 15.20.25"/>
          <p:cNvPicPr>
            <a:picLocks noChangeAspect="1"/>
          </p:cNvPicPr>
          <p:nvPr/>
        </p:nvPicPr>
        <p:blipFill>
          <a:blip r:embed="rId1"/>
          <a:stretch>
            <a:fillRect/>
          </a:stretch>
        </p:blipFill>
        <p:spPr>
          <a:xfrm>
            <a:off x="1297305" y="2028190"/>
            <a:ext cx="3581400" cy="431800"/>
          </a:xfrm>
          <a:prstGeom prst="rect">
            <a:avLst/>
          </a:prstGeom>
        </p:spPr>
      </p:pic>
      <p:pic>
        <p:nvPicPr>
          <p:cNvPr id="8" name="图片 7" descr="截屏2023-07-07 15.21.28"/>
          <p:cNvPicPr>
            <a:picLocks noChangeAspect="1"/>
          </p:cNvPicPr>
          <p:nvPr/>
        </p:nvPicPr>
        <p:blipFill>
          <a:blip r:embed="rId2"/>
          <a:stretch>
            <a:fillRect/>
          </a:stretch>
        </p:blipFill>
        <p:spPr>
          <a:xfrm>
            <a:off x="1313180" y="2997200"/>
            <a:ext cx="5867400" cy="431800"/>
          </a:xfrm>
          <a:prstGeom prst="rect">
            <a:avLst/>
          </a:prstGeom>
        </p:spPr>
      </p:pic>
      <p:pic>
        <p:nvPicPr>
          <p:cNvPr id="7" name="图片 6"/>
          <p:cNvPicPr>
            <a:picLocks noChangeAspect="1"/>
          </p:cNvPicPr>
          <p:nvPr>
            <p:custDataLst>
              <p:tags r:id="rId3"/>
            </p:custDataLst>
          </p:nvPr>
        </p:nvPicPr>
        <p:blipFill>
          <a:blip r:embed="rId4"/>
          <a:stretch>
            <a:fillRect/>
          </a:stretch>
        </p:blipFill>
        <p:spPr>
          <a:xfrm>
            <a:off x="1446530" y="3966210"/>
            <a:ext cx="8987790" cy="946150"/>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1751" y="948906"/>
            <a:ext cx="9746088" cy="742416"/>
          </a:xfrm>
        </p:spPr>
        <p:txBody>
          <a:bodyPr/>
          <a:lstStyle/>
          <a:p>
            <a:r>
              <a:rPr altLang="zh-CN" dirty="0"/>
              <a:t>xSemaphoreGetMutexHolder</a:t>
            </a:r>
            <a:endParaRPr altLang="zh-CN" dirty="0"/>
          </a:p>
        </p:txBody>
      </p:sp>
      <p:sp>
        <p:nvSpPr>
          <p:cNvPr id="3" name="内容占位符 2"/>
          <p:cNvSpPr>
            <a:spLocks noGrp="1"/>
          </p:cNvSpPr>
          <p:nvPr>
            <p:ph idx="1"/>
          </p:nvPr>
        </p:nvSpPr>
        <p:spPr>
          <a:xfrm>
            <a:off x="947420" y="2994660"/>
            <a:ext cx="7647940" cy="2850515"/>
          </a:xfrm>
        </p:spPr>
        <p:txBody>
          <a:bodyPr>
            <a:normAutofit fontScale="60000"/>
          </a:bodyPr>
          <a:lstStyle/>
          <a:p>
            <a:pPr marL="0" indent="0" algn="l">
              <a:lnSpc>
                <a:spcPct val="95000"/>
              </a:lnSpc>
              <a:buFont typeface="Wingdings" panose="05000000000000000000" pitchFamily="2" charset="2"/>
              <a:buNone/>
            </a:pPr>
            <a:endParaRPr lang="zh-CN" altLang="en-US" sz="2800" dirty="0">
              <a:solidFill>
                <a:srgbClr val="0070C0"/>
              </a:solidFill>
              <a:sym typeface="+mn-ea"/>
            </a:endParaRPr>
          </a:p>
          <a:p>
            <a:pPr indent="-447675" algn="l">
              <a:lnSpc>
                <a:spcPct val="95000"/>
              </a:lnSpc>
              <a:buFont typeface="Wingdings" panose="05000000000000000000" pitchFamily="2" charset="2"/>
              <a:buChar char="n"/>
            </a:pPr>
            <a:endParaRPr lang="zh-CN" altLang="en-US" sz="2800" dirty="0">
              <a:solidFill>
                <a:schemeClr val="tx1"/>
              </a:solidFill>
              <a:sym typeface="+mn-ea"/>
            </a:endParaRPr>
          </a:p>
          <a:p>
            <a:pPr indent="-447675" algn="l">
              <a:lnSpc>
                <a:spcPct val="95000"/>
              </a:lnSpc>
              <a:buFont typeface="Wingdings" panose="05000000000000000000" pitchFamily="2" charset="2"/>
              <a:buChar char="n"/>
            </a:pPr>
            <a:r>
              <a:rPr lang="en-US" altLang="zh-CN" sz="2800" dirty="0">
                <a:solidFill>
                  <a:schemeClr val="tx1"/>
                </a:solidFill>
                <a:sym typeface="+mn-ea"/>
              </a:rPr>
              <a:t> </a:t>
            </a:r>
            <a:r>
              <a:rPr lang="zh-CN" altLang="en-US" sz="2800" dirty="0">
                <a:solidFill>
                  <a:schemeClr val="tx1"/>
                </a:solidFill>
                <a:sym typeface="+mn-ea"/>
              </a:rPr>
              <a:t>获得指定</a:t>
            </a:r>
            <a:r>
              <a:rPr lang="en-US" altLang="zh-CN" sz="2800" dirty="0">
                <a:solidFill>
                  <a:schemeClr val="tx1"/>
                </a:solidFill>
                <a:sym typeface="+mn-ea"/>
              </a:rPr>
              <a:t>mutex</a:t>
            </a:r>
            <a:r>
              <a:rPr lang="zh-CN" altLang="en-US" sz="2800" dirty="0">
                <a:solidFill>
                  <a:schemeClr val="tx1"/>
                </a:solidFill>
                <a:sym typeface="+mn-ea"/>
              </a:rPr>
              <a:t>的句柄</a:t>
            </a:r>
            <a:endParaRPr lang="zh-CN" altLang="en-US" sz="2800" dirty="0">
              <a:solidFill>
                <a:schemeClr val="tx1"/>
              </a:solidFill>
              <a:sym typeface="+mn-ea"/>
            </a:endParaRPr>
          </a:p>
          <a:p>
            <a:pPr indent="-447675" algn="l">
              <a:lnSpc>
                <a:spcPct val="95000"/>
              </a:lnSpc>
              <a:buFont typeface="Wingdings" panose="05000000000000000000" pitchFamily="2" charset="2"/>
              <a:buChar char="n"/>
            </a:pPr>
            <a:r>
              <a:rPr lang="zh-CN" altLang="en-US" sz="2800" dirty="0">
                <a:solidFill>
                  <a:srgbClr val="0070C0"/>
                </a:solidFill>
                <a:sym typeface="+mn-ea"/>
              </a:rPr>
              <a:t>不</a:t>
            </a:r>
            <a:r>
              <a:rPr lang="en-US" altLang="zh-CN" sz="2800" dirty="0">
                <a:solidFill>
                  <a:srgbClr val="0070C0"/>
                </a:solidFill>
                <a:sym typeface="+mn-ea"/>
              </a:rPr>
              <a:t>可在中断服务程序中使用</a:t>
            </a:r>
            <a:endParaRPr lang="en-US" altLang="zh-CN" sz="2800" dirty="0">
              <a:solidFill>
                <a:srgbClr val="0070C0"/>
              </a:solidFill>
              <a:sym typeface="+mn-ea"/>
            </a:endParaRPr>
          </a:p>
          <a:p>
            <a:pPr indent="-447675" algn="l">
              <a:lnSpc>
                <a:spcPct val="95000"/>
              </a:lnSpc>
              <a:buFont typeface="Wingdings" panose="05000000000000000000" pitchFamily="2" charset="2"/>
              <a:buChar char="n"/>
            </a:pPr>
            <a:r>
              <a:rPr lang="en-US" altLang="zh-CN" sz="2800" dirty="0">
                <a:solidFill>
                  <a:schemeClr val="tx1"/>
                </a:solidFill>
                <a:sym typeface="+mn-ea"/>
              </a:rPr>
              <a:t> INCLUDE_xSemaphoreGetMutex</a:t>
            </a:r>
            <a:endParaRPr lang="en-US" altLang="zh-CN" sz="2800" dirty="0">
              <a:solidFill>
                <a:schemeClr val="tx1"/>
              </a:solidFill>
              <a:sym typeface="+mn-ea"/>
            </a:endParaRPr>
          </a:p>
          <a:p>
            <a:pPr indent="-447675" algn="l">
              <a:lnSpc>
                <a:spcPct val="95000"/>
              </a:lnSpc>
              <a:buFont typeface="Wingdings" panose="05000000000000000000" pitchFamily="2" charset="2"/>
              <a:buChar char="n"/>
            </a:pPr>
            <a:r>
              <a:rPr lang="en-US" altLang="zh-CN" sz="2800" dirty="0">
                <a:solidFill>
                  <a:schemeClr val="tx1"/>
                </a:solidFill>
                <a:sym typeface="+mn-ea"/>
              </a:rPr>
              <a:t>Holder 设置为 1</a:t>
            </a:r>
            <a:endParaRPr lang="en-US" altLang="zh-CN" sz="2800" dirty="0">
              <a:solidFill>
                <a:schemeClr val="tx1"/>
              </a:solidFill>
              <a:sym typeface="+mn-ea"/>
            </a:endParaRPr>
          </a:p>
          <a:p>
            <a:pPr marL="0" indent="0" algn="l">
              <a:lnSpc>
                <a:spcPct val="95000"/>
              </a:lnSpc>
              <a:buFont typeface="Wingdings" panose="05000000000000000000" pitchFamily="2" charset="2"/>
              <a:buNone/>
            </a:pPr>
            <a:endParaRPr lang="zh-CN" altLang="en-US" sz="2800" b="1" dirty="0">
              <a:solidFill>
                <a:schemeClr val="tx2"/>
              </a:solidFill>
            </a:endParaRPr>
          </a:p>
          <a:p>
            <a:pPr marL="0" indent="0" algn="l">
              <a:lnSpc>
                <a:spcPct val="95000"/>
              </a:lnSpc>
              <a:buFont typeface="Wingdings" panose="05000000000000000000" pitchFamily="2" charset="2"/>
              <a:buNone/>
            </a:pPr>
            <a:endParaRPr lang="zh-CN" altLang="en-US" sz="2800" b="1" dirty="0">
              <a:solidFill>
                <a:schemeClr val="tx2"/>
              </a:solidFill>
            </a:endParaRPr>
          </a:p>
          <a:p>
            <a:pPr marL="0" indent="0" algn="l">
              <a:lnSpc>
                <a:spcPct val="95000"/>
              </a:lnSpc>
              <a:buFont typeface="Wingdings" panose="05000000000000000000" pitchFamily="2" charset="2"/>
              <a:buNone/>
            </a:pPr>
            <a:endParaRPr lang="zh-CN" altLang="en-US" sz="2800" b="1" dirty="0">
              <a:solidFill>
                <a:schemeClr val="tx2"/>
              </a:solidFill>
            </a:endParaRPr>
          </a:p>
        </p:txBody>
      </p:sp>
      <p:sp>
        <p:nvSpPr>
          <p:cNvPr id="6" name="文本占位符 5"/>
          <p:cNvSpPr>
            <a:spLocks noGrp="1"/>
          </p:cNvSpPr>
          <p:nvPr>
            <p:ph type="body" sz="quarter" idx="13"/>
          </p:nvPr>
        </p:nvSpPr>
        <p:spPr>
          <a:xfrm>
            <a:off x="822325" y="543789"/>
            <a:ext cx="9745413" cy="404813"/>
          </a:xfrm>
        </p:spPr>
        <p:txBody>
          <a:bodyPr/>
          <a:lstStyle/>
          <a:p>
            <a:r>
              <a:rPr altLang="zh-CN" dirty="0">
                <a:sym typeface="+mn-ea"/>
              </a:rPr>
              <a:t>Semaphore</a:t>
            </a:r>
            <a:endParaRPr lang="en-US" altLang="zh-CN" dirty="0"/>
          </a:p>
        </p:txBody>
      </p:sp>
      <p:sp>
        <p:nvSpPr>
          <p:cNvPr id="5" name="灯片编号占位符 4"/>
          <p:cNvSpPr>
            <a:spLocks noGrp="1"/>
          </p:cNvSpPr>
          <p:nvPr>
            <p:ph type="sldNum" sz="quarter" idx="12"/>
          </p:nvPr>
        </p:nvSpPr>
        <p:spPr/>
        <p:txBody>
          <a:bodyPr>
            <a:normAutofit/>
          </a:bodyPr>
          <a:lstStyle/>
          <a:p>
            <a:fld id="{4FAB73BC-B049-4115-A692-8D63A059BFB8}" type="slidenum">
              <a:rPr lang="en-US" smtClean="0"/>
            </a:fld>
            <a:endParaRPr lang="en-US" dirty="0"/>
          </a:p>
        </p:txBody>
      </p:sp>
      <p:pic>
        <p:nvPicPr>
          <p:cNvPr id="7" name="图片 6" descr="截屏2023-07-07 15.26.25"/>
          <p:cNvPicPr>
            <a:picLocks noChangeAspect="1"/>
          </p:cNvPicPr>
          <p:nvPr/>
        </p:nvPicPr>
        <p:blipFill>
          <a:blip r:embed="rId1"/>
          <a:stretch>
            <a:fillRect/>
          </a:stretch>
        </p:blipFill>
        <p:spPr>
          <a:xfrm>
            <a:off x="1089025" y="2023745"/>
            <a:ext cx="7188200" cy="342900"/>
          </a:xfrm>
          <a:prstGeom prst="rect">
            <a:avLst/>
          </a:prstGeom>
        </p:spPr>
      </p:pic>
      <p:pic>
        <p:nvPicPr>
          <p:cNvPr id="9" name="图片 8" descr="截屏2023-07-07 15.28.10"/>
          <p:cNvPicPr>
            <a:picLocks noChangeAspect="1"/>
          </p:cNvPicPr>
          <p:nvPr/>
        </p:nvPicPr>
        <p:blipFill>
          <a:blip r:embed="rId2"/>
          <a:stretch>
            <a:fillRect/>
          </a:stretch>
        </p:blipFill>
        <p:spPr>
          <a:xfrm>
            <a:off x="1089025" y="2366645"/>
            <a:ext cx="8483600" cy="889000"/>
          </a:xfrm>
          <a:prstGeom prst="rect">
            <a:avLst/>
          </a:prstGeom>
        </p:spPr>
      </p:pic>
      <p:pic>
        <p:nvPicPr>
          <p:cNvPr id="4" name="图片 3"/>
          <p:cNvPicPr>
            <a:picLocks noChangeAspect="1"/>
          </p:cNvPicPr>
          <p:nvPr>
            <p:custDataLst>
              <p:tags r:id="rId3"/>
            </p:custDataLst>
          </p:nvPr>
        </p:nvPicPr>
        <p:blipFill>
          <a:blip r:embed="rId4"/>
          <a:stretch>
            <a:fillRect/>
          </a:stretch>
        </p:blipFill>
        <p:spPr>
          <a:xfrm>
            <a:off x="5306060" y="3396615"/>
            <a:ext cx="5634355" cy="2272030"/>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1751" y="948906"/>
            <a:ext cx="9746088" cy="742416"/>
          </a:xfrm>
        </p:spPr>
        <p:txBody>
          <a:bodyPr/>
          <a:lstStyle/>
          <a:p>
            <a:r>
              <a:rPr altLang="zh-CN" dirty="0"/>
              <a:t>xSemaphoreGive</a:t>
            </a:r>
            <a:endParaRPr altLang="zh-CN" dirty="0"/>
          </a:p>
        </p:txBody>
      </p:sp>
      <p:sp>
        <p:nvSpPr>
          <p:cNvPr id="3" name="内容占位符 2"/>
          <p:cNvSpPr>
            <a:spLocks noGrp="1"/>
          </p:cNvSpPr>
          <p:nvPr>
            <p:ph idx="1"/>
          </p:nvPr>
        </p:nvSpPr>
        <p:spPr>
          <a:xfrm>
            <a:off x="1203325" y="2610485"/>
            <a:ext cx="8417560" cy="3282315"/>
          </a:xfrm>
        </p:spPr>
        <p:txBody>
          <a:bodyPr>
            <a:normAutofit/>
          </a:bodyPr>
          <a:lstStyle/>
          <a:p>
            <a:pPr marL="0" indent="0" algn="l">
              <a:lnSpc>
                <a:spcPct val="95000"/>
              </a:lnSpc>
              <a:buFont typeface="Wingdings" panose="05000000000000000000" pitchFamily="2" charset="2"/>
              <a:buNone/>
            </a:pPr>
            <a:endParaRPr lang="zh-CN" altLang="en-US" sz="2800" dirty="0">
              <a:solidFill>
                <a:srgbClr val="0070C0"/>
              </a:solidFill>
              <a:sym typeface="+mn-ea"/>
            </a:endParaRPr>
          </a:p>
          <a:p>
            <a:pPr indent="-447675" algn="l">
              <a:lnSpc>
                <a:spcPct val="95000"/>
              </a:lnSpc>
              <a:buFont typeface="Wingdings" panose="05000000000000000000" pitchFamily="2" charset="2"/>
              <a:buChar char="n"/>
            </a:pPr>
            <a:endParaRPr lang="zh-CN" altLang="en-US" sz="2800" dirty="0">
              <a:solidFill>
                <a:schemeClr val="tx1"/>
              </a:solidFill>
              <a:sym typeface="+mn-ea"/>
            </a:endParaRPr>
          </a:p>
          <a:p>
            <a:pPr indent="-447675" algn="l">
              <a:lnSpc>
                <a:spcPct val="95000"/>
              </a:lnSpc>
              <a:buFont typeface="Wingdings" panose="05000000000000000000" pitchFamily="2" charset="2"/>
              <a:buChar char="n"/>
            </a:pPr>
            <a:r>
              <a:rPr lang="zh-CN" altLang="en-US" sz="2800" dirty="0">
                <a:solidFill>
                  <a:schemeClr val="tx1"/>
                </a:solidFill>
                <a:sym typeface="+mn-ea"/>
              </a:rPr>
              <a:t>用于释放信号量</a:t>
            </a:r>
            <a:endParaRPr lang="zh-CN" altLang="en-US" sz="2800" dirty="0">
              <a:solidFill>
                <a:schemeClr val="tx1"/>
              </a:solidFill>
              <a:sym typeface="+mn-ea"/>
            </a:endParaRPr>
          </a:p>
          <a:p>
            <a:pPr indent="-447675" algn="l">
              <a:lnSpc>
                <a:spcPct val="95000"/>
              </a:lnSpc>
              <a:buFont typeface="Wingdings" panose="05000000000000000000" pitchFamily="2" charset="2"/>
              <a:buChar char="n"/>
            </a:pPr>
            <a:endParaRPr lang="zh-CN" altLang="en-US" sz="2800" dirty="0">
              <a:solidFill>
                <a:schemeClr val="tx1"/>
              </a:solidFill>
              <a:sym typeface="+mn-ea"/>
            </a:endParaRPr>
          </a:p>
          <a:p>
            <a:pPr indent="-447675" algn="l">
              <a:lnSpc>
                <a:spcPct val="95000"/>
              </a:lnSpc>
              <a:buFont typeface="Wingdings" panose="05000000000000000000" pitchFamily="2" charset="2"/>
              <a:buChar char="n"/>
            </a:pPr>
            <a:r>
              <a:rPr lang="zh-CN" altLang="en-US" sz="2800" dirty="0">
                <a:solidFill>
                  <a:srgbClr val="0070C0"/>
                </a:solidFill>
                <a:sym typeface="+mn-ea"/>
              </a:rPr>
              <a:t>不</a:t>
            </a:r>
            <a:r>
              <a:rPr lang="en-US" altLang="zh-CN" sz="2800" dirty="0">
                <a:solidFill>
                  <a:srgbClr val="0070C0"/>
                </a:solidFill>
                <a:sym typeface="+mn-ea"/>
              </a:rPr>
              <a:t>可在中断服务程序中使用</a:t>
            </a:r>
            <a:endParaRPr lang="zh-CN" altLang="en-US" sz="2800" b="1" dirty="0">
              <a:solidFill>
                <a:schemeClr val="tx2"/>
              </a:solidFill>
            </a:endParaRPr>
          </a:p>
          <a:p>
            <a:pPr marL="0" indent="0" algn="l">
              <a:lnSpc>
                <a:spcPct val="95000"/>
              </a:lnSpc>
              <a:buFont typeface="Wingdings" panose="05000000000000000000" pitchFamily="2" charset="2"/>
              <a:buNone/>
            </a:pPr>
            <a:endParaRPr lang="zh-CN" altLang="en-US" sz="2800" b="1" dirty="0">
              <a:solidFill>
                <a:schemeClr val="tx2"/>
              </a:solidFill>
            </a:endParaRPr>
          </a:p>
          <a:p>
            <a:pPr marL="0" indent="0" algn="l">
              <a:lnSpc>
                <a:spcPct val="95000"/>
              </a:lnSpc>
              <a:buFont typeface="Wingdings" panose="05000000000000000000" pitchFamily="2" charset="2"/>
              <a:buNone/>
            </a:pPr>
            <a:endParaRPr lang="zh-CN" altLang="en-US" sz="2800" b="1" dirty="0">
              <a:solidFill>
                <a:schemeClr val="tx2"/>
              </a:solidFill>
            </a:endParaRPr>
          </a:p>
        </p:txBody>
      </p:sp>
      <p:sp>
        <p:nvSpPr>
          <p:cNvPr id="6" name="文本占位符 5"/>
          <p:cNvSpPr>
            <a:spLocks noGrp="1"/>
          </p:cNvSpPr>
          <p:nvPr>
            <p:ph type="body" sz="quarter" idx="13"/>
          </p:nvPr>
        </p:nvSpPr>
        <p:spPr>
          <a:xfrm>
            <a:off x="822325" y="543789"/>
            <a:ext cx="9745413" cy="404813"/>
          </a:xfrm>
        </p:spPr>
        <p:txBody>
          <a:bodyPr/>
          <a:lstStyle/>
          <a:p>
            <a:r>
              <a:rPr altLang="zh-CN" dirty="0">
                <a:sym typeface="+mn-ea"/>
              </a:rPr>
              <a:t>Semaphore</a:t>
            </a:r>
            <a:endParaRPr lang="en-US" altLang="zh-CN" dirty="0"/>
          </a:p>
        </p:txBody>
      </p:sp>
      <p:sp>
        <p:nvSpPr>
          <p:cNvPr id="5" name="灯片编号占位符 4"/>
          <p:cNvSpPr>
            <a:spLocks noGrp="1"/>
          </p:cNvSpPr>
          <p:nvPr>
            <p:ph type="sldNum" sz="quarter" idx="12"/>
          </p:nvPr>
        </p:nvSpPr>
        <p:spPr/>
        <p:txBody>
          <a:bodyPr>
            <a:normAutofit/>
          </a:bodyPr>
          <a:lstStyle/>
          <a:p>
            <a:fld id="{4FAB73BC-B049-4115-A692-8D63A059BFB8}" type="slidenum">
              <a:rPr lang="en-US" smtClean="0"/>
            </a:fld>
            <a:endParaRPr lang="en-US" dirty="0"/>
          </a:p>
        </p:txBody>
      </p:sp>
      <p:pic>
        <p:nvPicPr>
          <p:cNvPr id="4" name="图片 3" descr="截屏2023-07-07 15.30.55"/>
          <p:cNvPicPr>
            <a:picLocks noChangeAspect="1"/>
          </p:cNvPicPr>
          <p:nvPr/>
        </p:nvPicPr>
        <p:blipFill>
          <a:blip r:embed="rId1"/>
          <a:stretch>
            <a:fillRect/>
          </a:stretch>
        </p:blipFill>
        <p:spPr>
          <a:xfrm>
            <a:off x="1033145" y="1895475"/>
            <a:ext cx="6832600" cy="266700"/>
          </a:xfrm>
          <a:prstGeom prst="rect">
            <a:avLst/>
          </a:prstGeom>
        </p:spPr>
      </p:pic>
      <p:pic>
        <p:nvPicPr>
          <p:cNvPr id="8" name="图片 7" descr="截屏2023-07-07 15.31.44"/>
          <p:cNvPicPr>
            <a:picLocks noChangeAspect="1"/>
          </p:cNvPicPr>
          <p:nvPr/>
        </p:nvPicPr>
        <p:blipFill>
          <a:blip r:embed="rId2"/>
          <a:stretch>
            <a:fillRect/>
          </a:stretch>
        </p:blipFill>
        <p:spPr>
          <a:xfrm>
            <a:off x="474345" y="2785745"/>
            <a:ext cx="6832600" cy="546100"/>
          </a:xfrm>
          <a:prstGeom prst="rect">
            <a:avLst/>
          </a:prstGeom>
        </p:spPr>
      </p:pic>
      <p:pic>
        <p:nvPicPr>
          <p:cNvPr id="7" name="图片 6"/>
          <p:cNvPicPr>
            <a:picLocks noChangeAspect="1"/>
          </p:cNvPicPr>
          <p:nvPr>
            <p:custDataLst>
              <p:tags r:id="rId3"/>
            </p:custDataLst>
          </p:nvPr>
        </p:nvPicPr>
        <p:blipFill>
          <a:blip r:embed="rId4"/>
          <a:stretch>
            <a:fillRect/>
          </a:stretch>
        </p:blipFill>
        <p:spPr>
          <a:xfrm>
            <a:off x="5538470" y="3282315"/>
            <a:ext cx="5377180" cy="1510030"/>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1751" y="948906"/>
            <a:ext cx="9746088" cy="742416"/>
          </a:xfrm>
        </p:spPr>
        <p:txBody>
          <a:bodyPr/>
          <a:lstStyle/>
          <a:p>
            <a:r>
              <a:rPr altLang="zh-CN" dirty="0"/>
              <a:t>xSemaphoreTake</a:t>
            </a:r>
            <a:endParaRPr altLang="zh-CN" dirty="0"/>
          </a:p>
        </p:txBody>
      </p:sp>
      <p:sp>
        <p:nvSpPr>
          <p:cNvPr id="3" name="内容占位符 2"/>
          <p:cNvSpPr>
            <a:spLocks noGrp="1"/>
          </p:cNvSpPr>
          <p:nvPr>
            <p:ph idx="1"/>
          </p:nvPr>
        </p:nvSpPr>
        <p:spPr>
          <a:xfrm>
            <a:off x="1348105" y="3575685"/>
            <a:ext cx="8417560" cy="3282315"/>
          </a:xfrm>
        </p:spPr>
        <p:txBody>
          <a:bodyPr>
            <a:normAutofit/>
          </a:bodyPr>
          <a:lstStyle/>
          <a:p>
            <a:pPr marL="0" indent="0" algn="l">
              <a:lnSpc>
                <a:spcPct val="95000"/>
              </a:lnSpc>
              <a:buFont typeface="Wingdings" panose="05000000000000000000" pitchFamily="2" charset="2"/>
              <a:buNone/>
            </a:pPr>
            <a:endParaRPr lang="zh-CN" altLang="en-US" sz="2800" dirty="0">
              <a:solidFill>
                <a:srgbClr val="0070C0"/>
              </a:solidFill>
              <a:sym typeface="+mn-ea"/>
            </a:endParaRPr>
          </a:p>
          <a:p>
            <a:pPr indent="-447675" algn="l">
              <a:lnSpc>
                <a:spcPct val="95000"/>
              </a:lnSpc>
              <a:buFont typeface="Wingdings" panose="05000000000000000000" pitchFamily="2" charset="2"/>
              <a:buChar char="n"/>
            </a:pPr>
            <a:endParaRPr lang="zh-CN" altLang="en-US" sz="2800" dirty="0">
              <a:solidFill>
                <a:schemeClr val="tx1"/>
              </a:solidFill>
              <a:sym typeface="+mn-ea"/>
            </a:endParaRPr>
          </a:p>
          <a:p>
            <a:pPr indent="-447675" algn="l">
              <a:lnSpc>
                <a:spcPct val="95000"/>
              </a:lnSpc>
              <a:buFont typeface="Wingdings" panose="05000000000000000000" pitchFamily="2" charset="2"/>
              <a:buChar char="n"/>
            </a:pPr>
            <a:r>
              <a:rPr lang="zh-CN" altLang="en-US" sz="2800" dirty="0">
                <a:solidFill>
                  <a:schemeClr val="tx1"/>
                </a:solidFill>
                <a:sym typeface="+mn-ea"/>
              </a:rPr>
              <a:t>用于获取信号量</a:t>
            </a:r>
            <a:endParaRPr lang="zh-CN" altLang="en-US" sz="2800" dirty="0">
              <a:solidFill>
                <a:schemeClr val="tx1"/>
              </a:solidFill>
              <a:sym typeface="+mn-ea"/>
            </a:endParaRPr>
          </a:p>
          <a:p>
            <a:pPr indent="-447675" algn="l">
              <a:lnSpc>
                <a:spcPct val="95000"/>
              </a:lnSpc>
              <a:buFont typeface="Wingdings" panose="05000000000000000000" pitchFamily="2" charset="2"/>
              <a:buChar char="n"/>
            </a:pPr>
            <a:r>
              <a:rPr lang="zh-CN" altLang="en-US" sz="2800" dirty="0">
                <a:solidFill>
                  <a:srgbClr val="0070C0"/>
                </a:solidFill>
                <a:sym typeface="+mn-ea"/>
              </a:rPr>
              <a:t>不</a:t>
            </a:r>
            <a:r>
              <a:rPr lang="en-US" altLang="zh-CN" sz="2800" dirty="0">
                <a:solidFill>
                  <a:srgbClr val="0070C0"/>
                </a:solidFill>
                <a:sym typeface="+mn-ea"/>
              </a:rPr>
              <a:t>可在中断服务程序中使用</a:t>
            </a:r>
            <a:endParaRPr lang="en-US" altLang="zh-CN" sz="2800" dirty="0">
              <a:solidFill>
                <a:srgbClr val="0070C0"/>
              </a:solidFill>
              <a:sym typeface="+mn-ea"/>
            </a:endParaRPr>
          </a:p>
          <a:p>
            <a:pPr indent="-447675" algn="l">
              <a:lnSpc>
                <a:spcPct val="95000"/>
              </a:lnSpc>
              <a:buFont typeface="Wingdings" panose="05000000000000000000" pitchFamily="2" charset="2"/>
              <a:buChar char="n"/>
            </a:pPr>
            <a:r>
              <a:rPr lang="en-US" altLang="zh-CN" sz="2800" dirty="0">
                <a:solidFill>
                  <a:schemeClr val="tx1"/>
                </a:solidFill>
                <a:sym typeface="+mn-ea"/>
              </a:rPr>
              <a:t>xBlockTime </a:t>
            </a:r>
            <a:r>
              <a:rPr lang="zh-CN" altLang="en-US" sz="2800" dirty="0">
                <a:solidFill>
                  <a:schemeClr val="tx1"/>
                </a:solidFill>
                <a:sym typeface="+mn-ea"/>
              </a:rPr>
              <a:t>为最长阻塞时间</a:t>
            </a:r>
            <a:endParaRPr lang="en-US" altLang="zh-CN" sz="2800" dirty="0">
              <a:solidFill>
                <a:schemeClr val="tx1"/>
              </a:solidFill>
              <a:sym typeface="+mn-ea"/>
            </a:endParaRPr>
          </a:p>
          <a:p>
            <a:pPr indent="-447675" algn="l">
              <a:lnSpc>
                <a:spcPct val="95000"/>
              </a:lnSpc>
              <a:buFont typeface="Wingdings" panose="05000000000000000000" pitchFamily="2" charset="2"/>
              <a:buChar char="n"/>
            </a:pPr>
            <a:endParaRPr lang="en-US" altLang="zh-CN" sz="2800" b="1" dirty="0">
              <a:solidFill>
                <a:srgbClr val="0070C0"/>
              </a:solidFill>
              <a:sym typeface="+mn-ea"/>
            </a:endParaRPr>
          </a:p>
          <a:p>
            <a:pPr marL="0" indent="0" algn="l">
              <a:lnSpc>
                <a:spcPct val="95000"/>
              </a:lnSpc>
              <a:buFont typeface="Wingdings" panose="05000000000000000000" pitchFamily="2" charset="2"/>
              <a:buNone/>
            </a:pPr>
            <a:endParaRPr lang="zh-CN" altLang="en-US" sz="2800" b="1" dirty="0">
              <a:solidFill>
                <a:schemeClr val="tx2"/>
              </a:solidFill>
            </a:endParaRPr>
          </a:p>
          <a:p>
            <a:pPr marL="0" indent="0" algn="l">
              <a:lnSpc>
                <a:spcPct val="95000"/>
              </a:lnSpc>
              <a:buFont typeface="Wingdings" panose="05000000000000000000" pitchFamily="2" charset="2"/>
              <a:buNone/>
            </a:pPr>
            <a:endParaRPr lang="zh-CN" altLang="en-US" sz="2800" b="1" dirty="0">
              <a:solidFill>
                <a:schemeClr val="tx2"/>
              </a:solidFill>
            </a:endParaRPr>
          </a:p>
          <a:p>
            <a:pPr marL="0" indent="0" algn="l">
              <a:lnSpc>
                <a:spcPct val="95000"/>
              </a:lnSpc>
              <a:buFont typeface="Wingdings" panose="05000000000000000000" pitchFamily="2" charset="2"/>
              <a:buNone/>
            </a:pPr>
            <a:endParaRPr lang="zh-CN" altLang="en-US" sz="2800" b="1" dirty="0">
              <a:solidFill>
                <a:schemeClr val="tx2"/>
              </a:solidFill>
            </a:endParaRPr>
          </a:p>
        </p:txBody>
      </p:sp>
      <p:sp>
        <p:nvSpPr>
          <p:cNvPr id="6" name="文本占位符 5"/>
          <p:cNvSpPr>
            <a:spLocks noGrp="1"/>
          </p:cNvSpPr>
          <p:nvPr>
            <p:ph type="body" sz="quarter" idx="13"/>
          </p:nvPr>
        </p:nvSpPr>
        <p:spPr>
          <a:xfrm>
            <a:off x="822325" y="543789"/>
            <a:ext cx="9745413" cy="404813"/>
          </a:xfrm>
        </p:spPr>
        <p:txBody>
          <a:bodyPr/>
          <a:lstStyle/>
          <a:p>
            <a:r>
              <a:rPr altLang="zh-CN" dirty="0">
                <a:sym typeface="+mn-ea"/>
              </a:rPr>
              <a:t>Semaphore</a:t>
            </a:r>
            <a:endParaRPr lang="en-US" altLang="zh-CN" dirty="0"/>
          </a:p>
        </p:txBody>
      </p:sp>
      <p:sp>
        <p:nvSpPr>
          <p:cNvPr id="5" name="灯片编号占位符 4"/>
          <p:cNvSpPr>
            <a:spLocks noGrp="1"/>
          </p:cNvSpPr>
          <p:nvPr>
            <p:ph type="sldNum" sz="quarter" idx="12"/>
          </p:nvPr>
        </p:nvSpPr>
        <p:spPr/>
        <p:txBody>
          <a:bodyPr>
            <a:normAutofit/>
          </a:bodyPr>
          <a:lstStyle/>
          <a:p>
            <a:fld id="{4FAB73BC-B049-4115-A692-8D63A059BFB8}" type="slidenum">
              <a:rPr lang="en-US" smtClean="0"/>
            </a:fld>
            <a:endParaRPr lang="en-US" dirty="0"/>
          </a:p>
        </p:txBody>
      </p:sp>
      <p:pic>
        <p:nvPicPr>
          <p:cNvPr id="7" name="图片 6" descr="截屏2023-07-07 15.33.46"/>
          <p:cNvPicPr>
            <a:picLocks noChangeAspect="1"/>
          </p:cNvPicPr>
          <p:nvPr/>
        </p:nvPicPr>
        <p:blipFill>
          <a:blip r:embed="rId1"/>
          <a:stretch>
            <a:fillRect/>
          </a:stretch>
        </p:blipFill>
        <p:spPr>
          <a:xfrm>
            <a:off x="1045845" y="1985645"/>
            <a:ext cx="7442200" cy="330200"/>
          </a:xfrm>
          <a:prstGeom prst="rect">
            <a:avLst/>
          </a:prstGeom>
        </p:spPr>
      </p:pic>
      <p:pic>
        <p:nvPicPr>
          <p:cNvPr id="9" name="图片 8" descr="截屏2023-07-07 15.34.32"/>
          <p:cNvPicPr>
            <a:picLocks noChangeAspect="1"/>
          </p:cNvPicPr>
          <p:nvPr/>
        </p:nvPicPr>
        <p:blipFill>
          <a:blip r:embed="rId2"/>
          <a:stretch>
            <a:fillRect/>
          </a:stretch>
        </p:blipFill>
        <p:spPr>
          <a:xfrm>
            <a:off x="1045845" y="2844800"/>
            <a:ext cx="7442200" cy="635000"/>
          </a:xfrm>
          <a:prstGeom prst="rect">
            <a:avLst/>
          </a:prstGeom>
        </p:spPr>
      </p:pic>
      <p:pic>
        <p:nvPicPr>
          <p:cNvPr id="8" name="图片 7"/>
          <p:cNvPicPr>
            <a:picLocks noChangeAspect="1"/>
          </p:cNvPicPr>
          <p:nvPr>
            <p:custDataLst>
              <p:tags r:id="rId3"/>
            </p:custDataLst>
          </p:nvPr>
        </p:nvPicPr>
        <p:blipFill>
          <a:blip r:embed="rId4"/>
          <a:stretch>
            <a:fillRect/>
          </a:stretch>
        </p:blipFill>
        <p:spPr>
          <a:xfrm>
            <a:off x="1348105" y="3672840"/>
            <a:ext cx="6301105" cy="1062355"/>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1751" y="948906"/>
            <a:ext cx="9746088" cy="742416"/>
          </a:xfrm>
        </p:spPr>
        <p:txBody>
          <a:bodyPr/>
          <a:lstStyle/>
          <a:p>
            <a:r>
              <a:rPr altLang="zh-CN" dirty="0"/>
              <a:t>xSemaphoreCreateBinary</a:t>
            </a:r>
            <a:endParaRPr altLang="zh-CN" dirty="0"/>
          </a:p>
        </p:txBody>
      </p:sp>
      <p:sp>
        <p:nvSpPr>
          <p:cNvPr id="3" name="内容占位符 2"/>
          <p:cNvSpPr>
            <a:spLocks noGrp="1"/>
          </p:cNvSpPr>
          <p:nvPr>
            <p:ph idx="1"/>
          </p:nvPr>
        </p:nvSpPr>
        <p:spPr>
          <a:xfrm>
            <a:off x="514985" y="2996565"/>
            <a:ext cx="7632065" cy="2463800"/>
          </a:xfrm>
        </p:spPr>
        <p:txBody>
          <a:bodyPr>
            <a:normAutofit fontScale="60000"/>
          </a:bodyPr>
          <a:lstStyle/>
          <a:p>
            <a:pPr marL="0" indent="0" algn="l">
              <a:lnSpc>
                <a:spcPct val="95000"/>
              </a:lnSpc>
              <a:buFont typeface="Wingdings" panose="05000000000000000000" pitchFamily="2" charset="2"/>
              <a:buNone/>
            </a:pPr>
            <a:endParaRPr lang="zh-CN" altLang="en-US" sz="2800" dirty="0">
              <a:solidFill>
                <a:srgbClr val="0070C0"/>
              </a:solidFill>
              <a:sym typeface="+mn-ea"/>
            </a:endParaRPr>
          </a:p>
          <a:p>
            <a:pPr indent="-447675" algn="l">
              <a:lnSpc>
                <a:spcPct val="95000"/>
              </a:lnSpc>
              <a:buFont typeface="Wingdings" panose="05000000000000000000" pitchFamily="2" charset="2"/>
              <a:buChar char="n"/>
            </a:pPr>
            <a:endParaRPr lang="zh-CN" altLang="en-US" sz="2800" dirty="0">
              <a:solidFill>
                <a:schemeClr val="tx1"/>
              </a:solidFill>
              <a:sym typeface="+mn-ea"/>
            </a:endParaRPr>
          </a:p>
          <a:p>
            <a:pPr indent="-447675" algn="l">
              <a:lnSpc>
                <a:spcPct val="95000"/>
              </a:lnSpc>
              <a:buFont typeface="Wingdings" panose="05000000000000000000" pitchFamily="2" charset="2"/>
              <a:buChar char="n"/>
            </a:pPr>
            <a:r>
              <a:rPr lang="zh-CN" altLang="en-US" sz="2800" dirty="0">
                <a:solidFill>
                  <a:schemeClr val="tx1"/>
                </a:solidFill>
                <a:sym typeface="+mn-ea"/>
              </a:rPr>
              <a:t>创建一个二进制信号量，并返回句柄</a:t>
            </a:r>
            <a:endParaRPr lang="zh-CN" altLang="en-US" sz="2800" dirty="0">
              <a:solidFill>
                <a:schemeClr val="tx1"/>
              </a:solidFill>
              <a:sym typeface="+mn-ea"/>
            </a:endParaRPr>
          </a:p>
          <a:p>
            <a:pPr indent="-447675" algn="l">
              <a:lnSpc>
                <a:spcPct val="95000"/>
              </a:lnSpc>
              <a:buFont typeface="Wingdings" panose="05000000000000000000" pitchFamily="2" charset="2"/>
              <a:buChar char="n"/>
            </a:pPr>
            <a:endParaRPr lang="zh-CN" altLang="en-US" sz="2800" dirty="0">
              <a:solidFill>
                <a:schemeClr val="tx1"/>
              </a:solidFill>
              <a:sym typeface="+mn-ea"/>
            </a:endParaRPr>
          </a:p>
          <a:p>
            <a:pPr indent="-447675" algn="l">
              <a:lnSpc>
                <a:spcPct val="95000"/>
              </a:lnSpc>
              <a:buFont typeface="Wingdings" panose="05000000000000000000" pitchFamily="2" charset="2"/>
              <a:buChar char="n"/>
            </a:pPr>
            <a:r>
              <a:rPr lang="zh-CN" altLang="en-US" sz="2800" dirty="0">
                <a:solidFill>
                  <a:srgbClr val="0070C0"/>
                </a:solidFill>
                <a:sym typeface="+mn-ea"/>
              </a:rPr>
              <a:t>不</a:t>
            </a:r>
            <a:r>
              <a:rPr lang="en-US" altLang="zh-CN" sz="2800" dirty="0">
                <a:solidFill>
                  <a:srgbClr val="0070C0"/>
                </a:solidFill>
                <a:sym typeface="+mn-ea"/>
              </a:rPr>
              <a:t>可在中断服务程序中使用</a:t>
            </a:r>
            <a:endParaRPr lang="en-US" altLang="zh-CN" sz="2800" dirty="0">
              <a:solidFill>
                <a:srgbClr val="0070C0"/>
              </a:solidFill>
              <a:sym typeface="+mn-ea"/>
            </a:endParaRPr>
          </a:p>
          <a:p>
            <a:pPr indent="-447675" algn="l">
              <a:lnSpc>
                <a:spcPct val="95000"/>
              </a:lnSpc>
              <a:buFont typeface="Wingdings" panose="05000000000000000000" pitchFamily="2" charset="2"/>
              <a:buChar char="n"/>
            </a:pPr>
            <a:endParaRPr lang="en-US" altLang="zh-CN" sz="2800" b="1" dirty="0">
              <a:solidFill>
                <a:srgbClr val="0070C0"/>
              </a:solidFill>
              <a:sym typeface="+mn-ea"/>
            </a:endParaRPr>
          </a:p>
          <a:p>
            <a:pPr marL="0" indent="0" algn="l">
              <a:lnSpc>
                <a:spcPct val="95000"/>
              </a:lnSpc>
              <a:buFont typeface="Wingdings" panose="05000000000000000000" pitchFamily="2" charset="2"/>
              <a:buNone/>
            </a:pPr>
            <a:endParaRPr lang="zh-CN" altLang="en-US" sz="2800" b="1" dirty="0">
              <a:solidFill>
                <a:schemeClr val="tx2"/>
              </a:solidFill>
            </a:endParaRPr>
          </a:p>
          <a:p>
            <a:pPr marL="0" indent="0" algn="l">
              <a:lnSpc>
                <a:spcPct val="95000"/>
              </a:lnSpc>
              <a:buFont typeface="Wingdings" panose="05000000000000000000" pitchFamily="2" charset="2"/>
              <a:buNone/>
            </a:pPr>
            <a:endParaRPr lang="zh-CN" altLang="en-US" sz="2800" b="1" dirty="0">
              <a:solidFill>
                <a:schemeClr val="tx2"/>
              </a:solidFill>
            </a:endParaRPr>
          </a:p>
          <a:p>
            <a:pPr marL="0" indent="0" algn="l">
              <a:lnSpc>
                <a:spcPct val="95000"/>
              </a:lnSpc>
              <a:buFont typeface="Wingdings" panose="05000000000000000000" pitchFamily="2" charset="2"/>
              <a:buNone/>
            </a:pPr>
            <a:endParaRPr lang="zh-CN" altLang="en-US" sz="2800" b="1" dirty="0">
              <a:solidFill>
                <a:schemeClr val="tx2"/>
              </a:solidFill>
            </a:endParaRPr>
          </a:p>
        </p:txBody>
      </p:sp>
      <p:sp>
        <p:nvSpPr>
          <p:cNvPr id="6" name="文本占位符 5"/>
          <p:cNvSpPr>
            <a:spLocks noGrp="1"/>
          </p:cNvSpPr>
          <p:nvPr>
            <p:ph type="body" sz="quarter" idx="13"/>
          </p:nvPr>
        </p:nvSpPr>
        <p:spPr>
          <a:xfrm>
            <a:off x="822325" y="543789"/>
            <a:ext cx="9745413" cy="404813"/>
          </a:xfrm>
        </p:spPr>
        <p:txBody>
          <a:bodyPr/>
          <a:lstStyle/>
          <a:p>
            <a:r>
              <a:rPr altLang="zh-CN" dirty="0">
                <a:sym typeface="+mn-ea"/>
              </a:rPr>
              <a:t>Semaphore</a:t>
            </a:r>
            <a:endParaRPr lang="en-US" altLang="zh-CN" dirty="0"/>
          </a:p>
        </p:txBody>
      </p:sp>
      <p:sp>
        <p:nvSpPr>
          <p:cNvPr id="5" name="灯片编号占位符 4"/>
          <p:cNvSpPr>
            <a:spLocks noGrp="1"/>
          </p:cNvSpPr>
          <p:nvPr>
            <p:ph type="sldNum" sz="quarter" idx="12"/>
          </p:nvPr>
        </p:nvSpPr>
        <p:spPr/>
        <p:txBody>
          <a:bodyPr>
            <a:normAutofit/>
          </a:bodyPr>
          <a:lstStyle/>
          <a:p>
            <a:fld id="{4FAB73BC-B049-4115-A692-8D63A059BFB8}" type="slidenum">
              <a:rPr lang="en-US" smtClean="0"/>
            </a:fld>
            <a:endParaRPr lang="en-US" dirty="0"/>
          </a:p>
        </p:txBody>
      </p:sp>
      <p:pic>
        <p:nvPicPr>
          <p:cNvPr id="4" name="图片 3" descr="截屏2023-07-07 15.37.23"/>
          <p:cNvPicPr>
            <a:picLocks noChangeAspect="1"/>
          </p:cNvPicPr>
          <p:nvPr/>
        </p:nvPicPr>
        <p:blipFill>
          <a:blip r:embed="rId1"/>
          <a:stretch>
            <a:fillRect/>
          </a:stretch>
        </p:blipFill>
        <p:spPr>
          <a:xfrm>
            <a:off x="1203325" y="1866900"/>
            <a:ext cx="3683000" cy="355600"/>
          </a:xfrm>
          <a:prstGeom prst="rect">
            <a:avLst/>
          </a:prstGeom>
        </p:spPr>
      </p:pic>
      <p:pic>
        <p:nvPicPr>
          <p:cNvPr id="8" name="图片 7" descr="截屏2023-07-07 15.38.06"/>
          <p:cNvPicPr>
            <a:picLocks noChangeAspect="1"/>
          </p:cNvPicPr>
          <p:nvPr/>
        </p:nvPicPr>
        <p:blipFill>
          <a:blip r:embed="rId2"/>
          <a:stretch>
            <a:fillRect/>
          </a:stretch>
        </p:blipFill>
        <p:spPr>
          <a:xfrm>
            <a:off x="1203325" y="2692400"/>
            <a:ext cx="6045200" cy="355600"/>
          </a:xfrm>
          <a:prstGeom prst="rect">
            <a:avLst/>
          </a:prstGeom>
        </p:spPr>
      </p:pic>
      <p:pic>
        <p:nvPicPr>
          <p:cNvPr id="9" name="图片 8"/>
          <p:cNvPicPr>
            <a:picLocks noChangeAspect="1"/>
          </p:cNvPicPr>
          <p:nvPr>
            <p:custDataLst>
              <p:tags r:id="rId3"/>
            </p:custDataLst>
          </p:nvPr>
        </p:nvPicPr>
        <p:blipFill>
          <a:blip r:embed="rId4"/>
          <a:stretch>
            <a:fillRect/>
          </a:stretch>
        </p:blipFill>
        <p:spPr>
          <a:xfrm>
            <a:off x="5356860" y="3874135"/>
            <a:ext cx="5615305" cy="1481455"/>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1751" y="948906"/>
            <a:ext cx="9746088" cy="742416"/>
          </a:xfrm>
        </p:spPr>
        <p:txBody>
          <a:bodyPr/>
          <a:lstStyle/>
          <a:p>
            <a:r>
              <a:rPr altLang="zh-CN" dirty="0"/>
              <a:t>xSemaphoreCreateCounting </a:t>
            </a:r>
            <a:endParaRPr altLang="zh-CN" dirty="0"/>
          </a:p>
        </p:txBody>
      </p:sp>
      <p:sp>
        <p:nvSpPr>
          <p:cNvPr id="3" name="内容占位符 2"/>
          <p:cNvSpPr>
            <a:spLocks noGrp="1"/>
          </p:cNvSpPr>
          <p:nvPr>
            <p:ph idx="1"/>
          </p:nvPr>
        </p:nvSpPr>
        <p:spPr>
          <a:xfrm>
            <a:off x="317500" y="3717925"/>
            <a:ext cx="7168515" cy="2666365"/>
          </a:xfrm>
        </p:spPr>
        <p:txBody>
          <a:bodyPr>
            <a:normAutofit fontScale="90000" lnSpcReduction="20000"/>
          </a:bodyPr>
          <a:lstStyle/>
          <a:p>
            <a:pPr marL="0" indent="0" algn="l">
              <a:lnSpc>
                <a:spcPct val="95000"/>
              </a:lnSpc>
              <a:buFont typeface="Wingdings" panose="05000000000000000000" pitchFamily="2" charset="2"/>
              <a:buNone/>
            </a:pPr>
            <a:endParaRPr lang="zh-CN" altLang="en-US" sz="2800" dirty="0">
              <a:solidFill>
                <a:schemeClr val="tx1"/>
              </a:solidFill>
              <a:sym typeface="+mn-ea"/>
            </a:endParaRPr>
          </a:p>
          <a:p>
            <a:pPr indent="-447675" algn="l">
              <a:lnSpc>
                <a:spcPct val="95000"/>
              </a:lnSpc>
              <a:buFont typeface="Wingdings" panose="05000000000000000000" pitchFamily="2" charset="2"/>
              <a:buChar char="n"/>
            </a:pPr>
            <a:r>
              <a:rPr lang="zh-CN" altLang="en-US" sz="2800" dirty="0">
                <a:solidFill>
                  <a:schemeClr val="tx1"/>
                </a:solidFill>
                <a:sym typeface="+mn-ea"/>
              </a:rPr>
              <a:t>创建计数信号量 并返回句柄</a:t>
            </a:r>
            <a:endParaRPr lang="zh-CN" altLang="en-US" sz="2800" dirty="0">
              <a:solidFill>
                <a:schemeClr val="tx1"/>
              </a:solidFill>
              <a:sym typeface="+mn-ea"/>
            </a:endParaRPr>
          </a:p>
          <a:p>
            <a:pPr indent="-447675" algn="l">
              <a:lnSpc>
                <a:spcPct val="95000"/>
              </a:lnSpc>
              <a:buFont typeface="Wingdings" panose="05000000000000000000" pitchFamily="2" charset="2"/>
              <a:buChar char="n"/>
            </a:pPr>
            <a:r>
              <a:rPr lang="zh-CN" altLang="en-US" sz="2800" dirty="0">
                <a:solidFill>
                  <a:srgbClr val="0070C0"/>
                </a:solidFill>
                <a:sym typeface="+mn-ea"/>
              </a:rPr>
              <a:t>不</a:t>
            </a:r>
            <a:r>
              <a:rPr lang="en-US" altLang="zh-CN" sz="2800" dirty="0">
                <a:solidFill>
                  <a:srgbClr val="0070C0"/>
                </a:solidFill>
                <a:sym typeface="+mn-ea"/>
              </a:rPr>
              <a:t>可在中断服务程序中使用</a:t>
            </a:r>
            <a:endParaRPr lang="en-US" altLang="zh-CN" sz="2800" dirty="0">
              <a:solidFill>
                <a:srgbClr val="0070C0"/>
              </a:solidFill>
              <a:sym typeface="+mn-ea"/>
            </a:endParaRPr>
          </a:p>
          <a:p>
            <a:pPr indent="-447675" algn="l">
              <a:lnSpc>
                <a:spcPct val="95000"/>
              </a:lnSpc>
              <a:buFont typeface="Wingdings" panose="05000000000000000000" pitchFamily="2" charset="2"/>
              <a:buChar char="n"/>
            </a:pPr>
            <a:r>
              <a:rPr lang="en-US" altLang="zh-CN" sz="2800" dirty="0">
                <a:solidFill>
                  <a:schemeClr val="tx1"/>
                </a:solidFill>
                <a:sym typeface="+mn-ea"/>
              </a:rPr>
              <a:t>max_count </a:t>
            </a:r>
            <a:r>
              <a:rPr lang="zh-CN" altLang="en-US" sz="2800" dirty="0">
                <a:solidFill>
                  <a:schemeClr val="tx1"/>
                </a:solidFill>
                <a:sym typeface="+mn-ea"/>
              </a:rPr>
              <a:t>和</a:t>
            </a:r>
            <a:r>
              <a:rPr lang="en-US" altLang="zh-CN" sz="2800" dirty="0">
                <a:solidFill>
                  <a:schemeClr val="tx1"/>
                </a:solidFill>
                <a:sym typeface="+mn-ea"/>
              </a:rPr>
              <a:t> initial_count</a:t>
            </a:r>
            <a:endParaRPr lang="en-US" altLang="zh-CN" sz="2800" dirty="0">
              <a:solidFill>
                <a:schemeClr val="tx1"/>
              </a:solidFill>
              <a:sym typeface="+mn-ea"/>
            </a:endParaRPr>
          </a:p>
          <a:p>
            <a:pPr indent="-447675" algn="l">
              <a:lnSpc>
                <a:spcPct val="95000"/>
              </a:lnSpc>
              <a:buFont typeface="Wingdings" panose="05000000000000000000" pitchFamily="2" charset="2"/>
              <a:buChar char="n"/>
            </a:pPr>
            <a:r>
              <a:rPr lang="zh-CN" altLang="en-US" sz="2800" dirty="0">
                <a:solidFill>
                  <a:schemeClr val="tx1"/>
                </a:solidFill>
                <a:sym typeface="+mn-ea"/>
              </a:rPr>
              <a:t>最大值和初始值</a:t>
            </a:r>
            <a:endParaRPr lang="en-US" altLang="zh-CN" sz="2800" b="1" dirty="0">
              <a:solidFill>
                <a:schemeClr val="tx1"/>
              </a:solidFill>
              <a:sym typeface="+mn-ea"/>
            </a:endParaRPr>
          </a:p>
          <a:p>
            <a:pPr marL="0" indent="0" algn="l">
              <a:lnSpc>
                <a:spcPct val="95000"/>
              </a:lnSpc>
              <a:buFont typeface="Wingdings" panose="05000000000000000000" pitchFamily="2" charset="2"/>
              <a:buNone/>
            </a:pPr>
            <a:endParaRPr lang="zh-CN" altLang="en-US" sz="2800" b="1" dirty="0">
              <a:solidFill>
                <a:schemeClr val="tx2"/>
              </a:solidFill>
            </a:endParaRPr>
          </a:p>
          <a:p>
            <a:pPr marL="0" indent="0" algn="l">
              <a:lnSpc>
                <a:spcPct val="95000"/>
              </a:lnSpc>
              <a:buFont typeface="Wingdings" panose="05000000000000000000" pitchFamily="2" charset="2"/>
              <a:buNone/>
            </a:pPr>
            <a:endParaRPr lang="zh-CN" altLang="en-US" sz="2800" b="1" dirty="0">
              <a:solidFill>
                <a:schemeClr val="tx2"/>
              </a:solidFill>
            </a:endParaRPr>
          </a:p>
          <a:p>
            <a:pPr marL="0" indent="0" algn="l">
              <a:lnSpc>
                <a:spcPct val="95000"/>
              </a:lnSpc>
              <a:buFont typeface="Wingdings" panose="05000000000000000000" pitchFamily="2" charset="2"/>
              <a:buNone/>
            </a:pPr>
            <a:endParaRPr lang="zh-CN" altLang="en-US" sz="2800" b="1" dirty="0">
              <a:solidFill>
                <a:schemeClr val="tx2"/>
              </a:solidFill>
            </a:endParaRPr>
          </a:p>
        </p:txBody>
      </p:sp>
      <p:sp>
        <p:nvSpPr>
          <p:cNvPr id="6" name="文本占位符 5"/>
          <p:cNvSpPr>
            <a:spLocks noGrp="1"/>
          </p:cNvSpPr>
          <p:nvPr>
            <p:ph type="body" sz="quarter" idx="13"/>
          </p:nvPr>
        </p:nvSpPr>
        <p:spPr>
          <a:xfrm>
            <a:off x="822325" y="543789"/>
            <a:ext cx="9745413" cy="404813"/>
          </a:xfrm>
        </p:spPr>
        <p:txBody>
          <a:bodyPr/>
          <a:lstStyle/>
          <a:p>
            <a:r>
              <a:rPr altLang="zh-CN" dirty="0">
                <a:sym typeface="+mn-ea"/>
              </a:rPr>
              <a:t>Semaphore</a:t>
            </a:r>
            <a:endParaRPr lang="en-US" altLang="zh-CN" dirty="0"/>
          </a:p>
        </p:txBody>
      </p:sp>
      <p:sp>
        <p:nvSpPr>
          <p:cNvPr id="5" name="灯片编号占位符 4"/>
          <p:cNvSpPr>
            <a:spLocks noGrp="1"/>
          </p:cNvSpPr>
          <p:nvPr>
            <p:ph type="sldNum" sz="quarter" idx="12"/>
          </p:nvPr>
        </p:nvSpPr>
        <p:spPr/>
        <p:txBody>
          <a:bodyPr>
            <a:normAutofit/>
          </a:bodyPr>
          <a:lstStyle/>
          <a:p>
            <a:fld id="{4FAB73BC-B049-4115-A692-8D63A059BFB8}" type="slidenum">
              <a:rPr lang="en-US" smtClean="0"/>
            </a:fld>
            <a:endParaRPr lang="en-US" dirty="0"/>
          </a:p>
        </p:txBody>
      </p:sp>
      <p:pic>
        <p:nvPicPr>
          <p:cNvPr id="10" name="图片 9" descr="截屏2023-07-07 15.44.01"/>
          <p:cNvPicPr>
            <a:picLocks noChangeAspect="1"/>
          </p:cNvPicPr>
          <p:nvPr/>
        </p:nvPicPr>
        <p:blipFill>
          <a:blip r:embed="rId1"/>
          <a:stretch>
            <a:fillRect/>
          </a:stretch>
        </p:blipFill>
        <p:spPr>
          <a:xfrm>
            <a:off x="1279525" y="1975485"/>
            <a:ext cx="8509000" cy="355600"/>
          </a:xfrm>
          <a:prstGeom prst="rect">
            <a:avLst/>
          </a:prstGeom>
        </p:spPr>
      </p:pic>
      <p:pic>
        <p:nvPicPr>
          <p:cNvPr id="11" name="图片 10" descr="截屏2023-07-07 15.44.58"/>
          <p:cNvPicPr>
            <a:picLocks noChangeAspect="1"/>
          </p:cNvPicPr>
          <p:nvPr/>
        </p:nvPicPr>
        <p:blipFill>
          <a:blip r:embed="rId2"/>
          <a:stretch>
            <a:fillRect/>
          </a:stretch>
        </p:blipFill>
        <p:spPr>
          <a:xfrm>
            <a:off x="1279525" y="2615565"/>
            <a:ext cx="8813800" cy="635000"/>
          </a:xfrm>
          <a:prstGeom prst="rect">
            <a:avLst/>
          </a:prstGeom>
        </p:spPr>
      </p:pic>
      <p:pic>
        <p:nvPicPr>
          <p:cNvPr id="4" name="图片 3"/>
          <p:cNvPicPr>
            <a:picLocks noChangeAspect="1"/>
          </p:cNvPicPr>
          <p:nvPr>
            <p:custDataLst>
              <p:tags r:id="rId3"/>
            </p:custDataLst>
          </p:nvPr>
        </p:nvPicPr>
        <p:blipFill>
          <a:blip r:embed="rId4"/>
          <a:stretch>
            <a:fillRect/>
          </a:stretch>
        </p:blipFill>
        <p:spPr>
          <a:xfrm>
            <a:off x="5003165" y="3943985"/>
            <a:ext cx="7044055" cy="231013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61872" y="552577"/>
            <a:ext cx="9418320" cy="1156208"/>
          </a:xfrm>
        </p:spPr>
        <p:txBody>
          <a:bodyPr/>
          <a:lstStyle/>
          <a:p>
            <a:r>
              <a:rPr lang="zh-CN" sz="4800">
                <a:sym typeface="+mn-ea"/>
              </a:rPr>
              <a:t>基本方法</a:t>
            </a:r>
            <a:endParaRPr lang="zh-CN" sz="4800" dirty="0"/>
          </a:p>
        </p:txBody>
      </p:sp>
      <p:sp>
        <p:nvSpPr>
          <p:cNvPr id="5" name="灯片编号占位符 4"/>
          <p:cNvSpPr>
            <a:spLocks noGrp="1"/>
          </p:cNvSpPr>
          <p:nvPr>
            <p:ph type="sldNum" sz="quarter" idx="12"/>
          </p:nvPr>
        </p:nvSpPr>
        <p:spPr/>
        <p:txBody>
          <a:bodyPr/>
          <a:lstStyle/>
          <a:p>
            <a:fld id="{4FAB73BC-B049-4115-A692-8D63A059BFB8}" type="slidenum">
              <a:rPr lang="en-US" smtClean="0"/>
            </a:fld>
            <a:endParaRPr lang="en-US" dirty="0"/>
          </a:p>
        </p:txBody>
      </p:sp>
      <p:sp>
        <p:nvSpPr>
          <p:cNvPr id="6" name="内容占位符 2"/>
          <p:cNvSpPr>
            <a:spLocks noGrp="1"/>
          </p:cNvSpPr>
          <p:nvPr>
            <p:custDataLst>
              <p:tags r:id="rId1"/>
            </p:custDataLst>
          </p:nvPr>
        </p:nvSpPr>
        <p:spPr>
          <a:xfrm>
            <a:off x="1261745" y="1828165"/>
            <a:ext cx="4279900" cy="4455795"/>
          </a:xfrm>
          <a:prstGeom prst="rect">
            <a:avLst/>
          </a:prstGeom>
        </p:spPr>
        <p:txBody>
          <a:bodyPr>
            <a:normAutofit/>
          </a:bodyPr>
          <a:lstStyle>
            <a:lvl1pPr marL="269875" indent="-269875" algn="l" defTabSz="914400" rtl="0" eaLnBrk="1" latinLnBrk="0" hangingPunct="1">
              <a:lnSpc>
                <a:spcPct val="120000"/>
              </a:lnSpc>
              <a:spcBef>
                <a:spcPts val="1400"/>
              </a:spcBef>
              <a:spcAft>
                <a:spcPts val="200"/>
              </a:spcAft>
              <a:buClr>
                <a:schemeClr val="accent1"/>
              </a:buClr>
              <a:buSzPct val="80000"/>
              <a:buFont typeface="微软雅黑" panose="020B0503020204020204" pitchFamily="34" charset="-122"/>
              <a:buChar char="▪"/>
              <a:defRPr sz="3600" kern="1200" spc="10" baseline="0">
                <a:solidFill>
                  <a:schemeClr val="tx1"/>
                </a:solidFill>
                <a:latin typeface="+mn-lt"/>
                <a:ea typeface="+mn-ea"/>
                <a:cs typeface="+mn-cs"/>
              </a:defRPr>
            </a:lvl1pPr>
            <a:lvl2pPr marL="541655" indent="-266700" algn="l" defTabSz="914400" rtl="0" eaLnBrk="1" latinLnBrk="0" hangingPunct="1">
              <a:lnSpc>
                <a:spcPct val="120000"/>
              </a:lnSpc>
              <a:spcBef>
                <a:spcPts val="300"/>
              </a:spcBef>
              <a:spcAft>
                <a:spcPts val="300"/>
              </a:spcAft>
              <a:buClr>
                <a:schemeClr val="accent1"/>
              </a:buClr>
              <a:buFont typeface="微软雅黑" panose="020B0503020204020204" pitchFamily="34" charset="-122"/>
              <a:buChar char="▫"/>
              <a:defRPr sz="3200" kern="1200">
                <a:solidFill>
                  <a:schemeClr val="tx1">
                    <a:lumMod val="85000"/>
                    <a:lumOff val="15000"/>
                  </a:schemeClr>
                </a:solidFill>
                <a:latin typeface="+mn-lt"/>
                <a:ea typeface="+mn-ea"/>
                <a:cs typeface="+mn-cs"/>
              </a:defRPr>
            </a:lvl2pPr>
            <a:lvl3pPr marL="805180" indent="-257175" algn="l" defTabSz="914400" rtl="0" eaLnBrk="1" latinLnBrk="0" hangingPunct="1">
              <a:lnSpc>
                <a:spcPct val="120000"/>
              </a:lnSpc>
              <a:spcBef>
                <a:spcPts val="300"/>
              </a:spcBef>
              <a:spcAft>
                <a:spcPts val="300"/>
              </a:spcAft>
              <a:buClr>
                <a:schemeClr val="accent1"/>
              </a:buClr>
              <a:buFont typeface="微软雅黑" panose="020B0503020204020204" pitchFamily="34" charset="-122"/>
              <a:buChar char="◦"/>
              <a:defRPr sz="2800" kern="1200">
                <a:solidFill>
                  <a:schemeClr val="tx1">
                    <a:lumMod val="85000"/>
                    <a:lumOff val="15000"/>
                  </a:schemeClr>
                </a:solidFill>
                <a:latin typeface="+mn-lt"/>
                <a:ea typeface="+mn-ea"/>
                <a:cs typeface="+mn-cs"/>
              </a:defRPr>
            </a:lvl3pPr>
            <a:lvl4pPr marL="1075055" indent="-252730" algn="l" defTabSz="914400" rtl="0" eaLnBrk="1" latinLnBrk="0" hangingPunct="1">
              <a:lnSpc>
                <a:spcPct val="120000"/>
              </a:lnSpc>
              <a:spcBef>
                <a:spcPts val="300"/>
              </a:spcBef>
              <a:spcAft>
                <a:spcPts val="300"/>
              </a:spcAft>
              <a:buClr>
                <a:schemeClr val="accent1"/>
              </a:buClr>
              <a:buFont typeface="微软雅黑" panose="020B0503020204020204" pitchFamily="34" charset="-122"/>
              <a:buChar char="◦"/>
              <a:defRPr sz="2800" kern="1200">
                <a:solidFill>
                  <a:schemeClr val="tx1">
                    <a:lumMod val="85000"/>
                    <a:lumOff val="15000"/>
                  </a:schemeClr>
                </a:solidFill>
                <a:latin typeface="+mn-lt"/>
                <a:ea typeface="+mn-ea"/>
                <a:cs typeface="+mn-cs"/>
              </a:defRPr>
            </a:lvl4pPr>
            <a:lvl5pPr marL="1346200" indent="-249555" algn="l" defTabSz="914400" rtl="0" eaLnBrk="1" latinLnBrk="0" hangingPunct="1">
              <a:lnSpc>
                <a:spcPct val="120000"/>
              </a:lnSpc>
              <a:spcBef>
                <a:spcPts val="300"/>
              </a:spcBef>
              <a:spcAft>
                <a:spcPts val="300"/>
              </a:spcAft>
              <a:buClr>
                <a:schemeClr val="accent1"/>
              </a:buClr>
              <a:buFont typeface="微软雅黑" panose="020B0503020204020204" pitchFamily="34" charset="-122"/>
              <a:buChar char="◦"/>
              <a:defRPr sz="2800" kern="1200">
                <a:solidFill>
                  <a:schemeClr val="tx1">
                    <a:lumMod val="85000"/>
                    <a:lumOff val="15000"/>
                  </a:schemeClr>
                </a:solidFill>
                <a:latin typeface="+mn-lt"/>
                <a:ea typeface="+mn-ea"/>
                <a:cs typeface="+mn-cs"/>
              </a:defRPr>
            </a:lvl5pPr>
            <a:lvl6pPr marL="1600200" indent="-228600" algn="l" defTabSz="914400" rtl="0" eaLnBrk="1" latinLnBrk="0" hangingPunct="1">
              <a:lnSpc>
                <a:spcPct val="90000"/>
              </a:lnSpc>
              <a:spcBef>
                <a:spcPts val="300"/>
              </a:spcBef>
              <a:spcAft>
                <a:spcPts val="300"/>
              </a:spcAft>
              <a:buClr>
                <a:schemeClr val="accent1"/>
              </a:buClr>
              <a:buFont typeface="Wingdings 2" panose="05020102010507070707" pitchFamily="18" charset="2"/>
              <a:buChar char=""/>
              <a:defRPr sz="1400" kern="1200">
                <a:solidFill>
                  <a:schemeClr val="tx1">
                    <a:lumMod val="85000"/>
                    <a:lumOff val="15000"/>
                  </a:schemeClr>
                </a:solidFill>
                <a:latin typeface="+mn-lt"/>
                <a:ea typeface="+mn-ea"/>
                <a:cs typeface="+mn-cs"/>
              </a:defRPr>
            </a:lvl6pPr>
            <a:lvl7pPr marL="1899920" indent="-228600" algn="l" defTabSz="914400" rtl="0" eaLnBrk="1" latinLnBrk="0" hangingPunct="1">
              <a:lnSpc>
                <a:spcPct val="90000"/>
              </a:lnSpc>
              <a:spcBef>
                <a:spcPts val="300"/>
              </a:spcBef>
              <a:spcAft>
                <a:spcPts val="300"/>
              </a:spcAft>
              <a:buClr>
                <a:schemeClr val="accent1"/>
              </a:buClr>
              <a:buFont typeface="Wingdings 2" panose="05020102010507070707" pitchFamily="18" charset="2"/>
              <a:buChar char=""/>
              <a:defRPr sz="1400" kern="1200">
                <a:solidFill>
                  <a:schemeClr val="tx1">
                    <a:lumMod val="85000"/>
                    <a:lumOff val="15000"/>
                  </a:schemeClr>
                </a:solidFill>
                <a:latin typeface="+mn-lt"/>
                <a:ea typeface="+mn-ea"/>
                <a:cs typeface="+mn-cs"/>
              </a:defRPr>
            </a:lvl7pPr>
            <a:lvl8pPr marL="2200275" indent="-228600" algn="l" defTabSz="914400" rtl="0" eaLnBrk="1" latinLnBrk="0" hangingPunct="1">
              <a:lnSpc>
                <a:spcPct val="90000"/>
              </a:lnSpc>
              <a:spcBef>
                <a:spcPts val="300"/>
              </a:spcBef>
              <a:spcAft>
                <a:spcPts val="300"/>
              </a:spcAft>
              <a:buClr>
                <a:schemeClr val="accent1"/>
              </a:buClr>
              <a:buFont typeface="Wingdings 2" panose="05020102010507070707" pitchFamily="18" charset="2"/>
              <a:buChar char=""/>
              <a:defRPr sz="1400" kern="1200">
                <a:solidFill>
                  <a:schemeClr val="tx1">
                    <a:lumMod val="85000"/>
                    <a:lumOff val="15000"/>
                  </a:schemeClr>
                </a:solidFill>
                <a:latin typeface="+mn-lt"/>
                <a:ea typeface="+mn-ea"/>
                <a:cs typeface="+mn-cs"/>
              </a:defRPr>
            </a:lvl8pPr>
            <a:lvl9pPr marL="2499995" indent="-228600" algn="l" defTabSz="914400" rtl="0" eaLnBrk="1" latinLnBrk="0" hangingPunct="1">
              <a:lnSpc>
                <a:spcPct val="90000"/>
              </a:lnSpc>
              <a:spcBef>
                <a:spcPts val="300"/>
              </a:spcBef>
              <a:spcAft>
                <a:spcPts val="300"/>
              </a:spcAft>
              <a:buClr>
                <a:schemeClr val="accent1"/>
              </a:buClr>
              <a:buFont typeface="Wingdings 2" panose="05020102010507070707" pitchFamily="18" charset="2"/>
              <a:buChar char=""/>
              <a:defRPr sz="1400" kern="1200">
                <a:solidFill>
                  <a:schemeClr val="tx1">
                    <a:lumMod val="85000"/>
                    <a:lumOff val="15000"/>
                  </a:schemeClr>
                </a:solidFill>
                <a:latin typeface="+mn-lt"/>
                <a:ea typeface="+mn-ea"/>
                <a:cs typeface="+mn-cs"/>
              </a:defRPr>
            </a:lvl9pPr>
          </a:lstStyle>
          <a:p>
            <a:pPr indent="-447675" algn="l" fontAlgn="auto">
              <a:lnSpc>
                <a:spcPct val="135000"/>
              </a:lnSpc>
              <a:buFont typeface="Wingdings" panose="05000000000000000000" pitchFamily="2" charset="2"/>
              <a:buChar char="n"/>
            </a:pPr>
            <a:r>
              <a:rPr lang="zh-CN" altLang="en-US" sz="2800" dirty="0">
                <a:solidFill>
                  <a:schemeClr val="tx2"/>
                </a:solidFill>
              </a:rPr>
              <a:t>基础：</a:t>
            </a:r>
            <a:r>
              <a:rPr lang="en-US" altLang="zh-CN" sz="2800" dirty="0">
                <a:solidFill>
                  <a:schemeClr val="tx2"/>
                </a:solidFill>
              </a:rPr>
              <a:t>FreeRTOS</a:t>
            </a:r>
            <a:r>
              <a:rPr lang="zh-CN" altLang="en-US" sz="2800" dirty="0">
                <a:solidFill>
                  <a:schemeClr val="tx2"/>
                </a:solidFill>
              </a:rPr>
              <a:t>官网的</a:t>
            </a:r>
            <a:r>
              <a:rPr lang="en-US" altLang="zh-CN" sz="2800" dirty="0">
                <a:solidFill>
                  <a:schemeClr val="tx2"/>
                </a:solidFill>
              </a:rPr>
              <a:t>FreeRTOS</a:t>
            </a:r>
            <a:r>
              <a:rPr lang="zh-CN" altLang="en-US" sz="2800" dirty="0">
                <a:solidFill>
                  <a:schemeClr val="tx2"/>
                </a:solidFill>
              </a:rPr>
              <a:t>手册</a:t>
            </a:r>
            <a:endParaRPr lang="zh-CN" altLang="en-US" sz="2800" dirty="0">
              <a:solidFill>
                <a:schemeClr val="tx2"/>
              </a:solidFill>
            </a:endParaRPr>
          </a:p>
        </p:txBody>
      </p:sp>
      <p:pic>
        <p:nvPicPr>
          <p:cNvPr id="9" name="图片 8"/>
          <p:cNvPicPr>
            <a:picLocks noChangeAspect="1"/>
          </p:cNvPicPr>
          <p:nvPr>
            <p:custDataLst>
              <p:tags r:id="rId2"/>
            </p:custDataLst>
          </p:nvPr>
        </p:nvPicPr>
        <p:blipFill>
          <a:blip r:embed="rId3"/>
          <a:stretch>
            <a:fillRect/>
          </a:stretch>
        </p:blipFill>
        <p:spPr>
          <a:xfrm>
            <a:off x="6089650" y="1372235"/>
            <a:ext cx="4654550" cy="5003800"/>
          </a:xfrm>
          <a:prstGeom prst="rect">
            <a:avLst/>
          </a:prstGeom>
        </p:spPr>
      </p:pic>
      <p:pic>
        <p:nvPicPr>
          <p:cNvPr id="10" name="图片 9"/>
          <p:cNvPicPr>
            <a:picLocks noChangeAspect="1"/>
          </p:cNvPicPr>
          <p:nvPr>
            <p:custDataLst>
              <p:tags r:id="rId4"/>
            </p:custDataLst>
          </p:nvPr>
        </p:nvPicPr>
        <p:blipFill>
          <a:blip r:embed="rId5"/>
          <a:stretch>
            <a:fillRect/>
          </a:stretch>
        </p:blipFill>
        <p:spPr>
          <a:xfrm>
            <a:off x="1829435" y="3370580"/>
            <a:ext cx="3505200" cy="3005455"/>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1751" y="948906"/>
            <a:ext cx="9746088" cy="742416"/>
          </a:xfrm>
        </p:spPr>
        <p:txBody>
          <a:bodyPr/>
          <a:lstStyle/>
          <a:p>
            <a:r>
              <a:rPr altLang="zh-CN" dirty="0"/>
              <a:t>uxSemaphoreGetCount</a:t>
            </a:r>
            <a:endParaRPr altLang="zh-CN" dirty="0"/>
          </a:p>
        </p:txBody>
      </p:sp>
      <p:sp>
        <p:nvSpPr>
          <p:cNvPr id="3" name="内容占位符 2"/>
          <p:cNvSpPr>
            <a:spLocks noGrp="1"/>
          </p:cNvSpPr>
          <p:nvPr>
            <p:ph idx="1"/>
          </p:nvPr>
        </p:nvSpPr>
        <p:spPr>
          <a:xfrm>
            <a:off x="1279525" y="3753485"/>
            <a:ext cx="8417560" cy="3282315"/>
          </a:xfrm>
        </p:spPr>
        <p:txBody>
          <a:bodyPr>
            <a:normAutofit/>
          </a:bodyPr>
          <a:lstStyle/>
          <a:p>
            <a:pPr marL="0" indent="0" algn="l">
              <a:lnSpc>
                <a:spcPct val="95000"/>
              </a:lnSpc>
              <a:buFont typeface="Wingdings" panose="05000000000000000000" pitchFamily="2" charset="2"/>
              <a:buNone/>
            </a:pPr>
            <a:endParaRPr lang="zh-CN" altLang="en-US" sz="2800" dirty="0">
              <a:solidFill>
                <a:schemeClr val="tx1"/>
              </a:solidFill>
              <a:sym typeface="+mn-ea"/>
            </a:endParaRPr>
          </a:p>
          <a:p>
            <a:pPr indent="-447675" algn="l">
              <a:lnSpc>
                <a:spcPct val="95000"/>
              </a:lnSpc>
              <a:buFont typeface="Wingdings" panose="05000000000000000000" pitchFamily="2" charset="2"/>
              <a:buChar char="n"/>
            </a:pPr>
            <a:r>
              <a:rPr lang="zh-CN" altLang="en-US" sz="2800" dirty="0">
                <a:solidFill>
                  <a:schemeClr val="tx1"/>
                </a:solidFill>
                <a:sym typeface="+mn-ea"/>
              </a:rPr>
              <a:t>获得信号量记数值</a:t>
            </a:r>
            <a:endParaRPr lang="zh-CN" altLang="en-US" sz="2800" dirty="0">
              <a:solidFill>
                <a:schemeClr val="tx1"/>
              </a:solidFill>
              <a:sym typeface="+mn-ea"/>
            </a:endParaRPr>
          </a:p>
          <a:p>
            <a:pPr indent="-447675" algn="l">
              <a:lnSpc>
                <a:spcPct val="95000"/>
              </a:lnSpc>
              <a:buFont typeface="Wingdings" panose="05000000000000000000" pitchFamily="2" charset="2"/>
              <a:buChar char="n"/>
            </a:pPr>
            <a:endParaRPr lang="zh-CN" altLang="en-US" sz="2800" dirty="0">
              <a:solidFill>
                <a:schemeClr val="tx1"/>
              </a:solidFill>
              <a:sym typeface="+mn-ea"/>
            </a:endParaRPr>
          </a:p>
          <a:p>
            <a:pPr indent="-447675" algn="l">
              <a:lnSpc>
                <a:spcPct val="95000"/>
              </a:lnSpc>
              <a:buFont typeface="Wingdings" panose="05000000000000000000" pitchFamily="2" charset="2"/>
              <a:buChar char="n"/>
            </a:pPr>
            <a:r>
              <a:rPr lang="zh-CN" altLang="en-US" sz="2800" dirty="0">
                <a:solidFill>
                  <a:srgbClr val="0070C0"/>
                </a:solidFill>
                <a:sym typeface="+mn-ea"/>
              </a:rPr>
              <a:t>不</a:t>
            </a:r>
            <a:r>
              <a:rPr lang="en-US" altLang="zh-CN" sz="2800" dirty="0">
                <a:solidFill>
                  <a:srgbClr val="0070C0"/>
                </a:solidFill>
                <a:sym typeface="+mn-ea"/>
              </a:rPr>
              <a:t>可在中断服务程序中使用</a:t>
            </a:r>
            <a:endParaRPr lang="en-US" altLang="zh-CN" sz="2800" dirty="0">
              <a:solidFill>
                <a:srgbClr val="0070C0"/>
              </a:solidFill>
              <a:sym typeface="+mn-ea"/>
            </a:endParaRPr>
          </a:p>
          <a:p>
            <a:pPr marL="0" indent="0" algn="l">
              <a:lnSpc>
                <a:spcPct val="95000"/>
              </a:lnSpc>
              <a:buFont typeface="Wingdings" panose="05000000000000000000" pitchFamily="2" charset="2"/>
              <a:buNone/>
            </a:pPr>
            <a:endParaRPr lang="zh-CN" altLang="en-US" sz="2800" b="1" dirty="0">
              <a:solidFill>
                <a:schemeClr val="tx2"/>
              </a:solidFill>
            </a:endParaRPr>
          </a:p>
          <a:p>
            <a:pPr marL="0" indent="0" algn="l">
              <a:lnSpc>
                <a:spcPct val="95000"/>
              </a:lnSpc>
              <a:buFont typeface="Wingdings" panose="05000000000000000000" pitchFamily="2" charset="2"/>
              <a:buNone/>
            </a:pPr>
            <a:endParaRPr lang="zh-CN" altLang="en-US" sz="2800" b="1" dirty="0">
              <a:solidFill>
                <a:schemeClr val="tx2"/>
              </a:solidFill>
            </a:endParaRPr>
          </a:p>
        </p:txBody>
      </p:sp>
      <p:sp>
        <p:nvSpPr>
          <p:cNvPr id="6" name="文本占位符 5"/>
          <p:cNvSpPr>
            <a:spLocks noGrp="1"/>
          </p:cNvSpPr>
          <p:nvPr>
            <p:ph type="body" sz="quarter" idx="13"/>
          </p:nvPr>
        </p:nvSpPr>
        <p:spPr>
          <a:xfrm>
            <a:off x="822325" y="543789"/>
            <a:ext cx="9745413" cy="404813"/>
          </a:xfrm>
        </p:spPr>
        <p:txBody>
          <a:bodyPr/>
          <a:lstStyle/>
          <a:p>
            <a:r>
              <a:rPr altLang="zh-CN" dirty="0">
                <a:sym typeface="+mn-ea"/>
              </a:rPr>
              <a:t>Semaphore</a:t>
            </a:r>
            <a:endParaRPr lang="en-US" altLang="zh-CN" dirty="0"/>
          </a:p>
        </p:txBody>
      </p:sp>
      <p:sp>
        <p:nvSpPr>
          <p:cNvPr id="5" name="灯片编号占位符 4"/>
          <p:cNvSpPr>
            <a:spLocks noGrp="1"/>
          </p:cNvSpPr>
          <p:nvPr>
            <p:ph type="sldNum" sz="quarter" idx="12"/>
          </p:nvPr>
        </p:nvSpPr>
        <p:spPr/>
        <p:txBody>
          <a:bodyPr>
            <a:normAutofit/>
          </a:bodyPr>
          <a:lstStyle/>
          <a:p>
            <a:fld id="{4FAB73BC-B049-4115-A692-8D63A059BFB8}" type="slidenum">
              <a:rPr lang="en-US" smtClean="0"/>
            </a:fld>
            <a:endParaRPr lang="en-US" dirty="0"/>
          </a:p>
        </p:txBody>
      </p:sp>
      <p:pic>
        <p:nvPicPr>
          <p:cNvPr id="4" name="图片 3" descr="截屏2023-07-07 15.59.56"/>
          <p:cNvPicPr>
            <a:picLocks noChangeAspect="1"/>
          </p:cNvPicPr>
          <p:nvPr/>
        </p:nvPicPr>
        <p:blipFill>
          <a:blip r:embed="rId1"/>
          <a:stretch>
            <a:fillRect/>
          </a:stretch>
        </p:blipFill>
        <p:spPr>
          <a:xfrm>
            <a:off x="1439545" y="1955800"/>
            <a:ext cx="4470400" cy="381000"/>
          </a:xfrm>
          <a:prstGeom prst="rect">
            <a:avLst/>
          </a:prstGeom>
        </p:spPr>
      </p:pic>
      <p:pic>
        <p:nvPicPr>
          <p:cNvPr id="7" name="图片 6" descr="截屏2023-07-07 16.01.33"/>
          <p:cNvPicPr>
            <a:picLocks noChangeAspect="1"/>
          </p:cNvPicPr>
          <p:nvPr/>
        </p:nvPicPr>
        <p:blipFill>
          <a:blip r:embed="rId2"/>
          <a:stretch>
            <a:fillRect/>
          </a:stretch>
        </p:blipFill>
        <p:spPr>
          <a:xfrm>
            <a:off x="1279525" y="3048000"/>
            <a:ext cx="7835900" cy="381000"/>
          </a:xfrm>
          <a:prstGeom prst="rect">
            <a:avLst/>
          </a:prstGeom>
        </p:spPr>
      </p:pic>
      <p:pic>
        <p:nvPicPr>
          <p:cNvPr id="8" name="图片 7"/>
          <p:cNvPicPr>
            <a:picLocks noChangeAspect="1"/>
          </p:cNvPicPr>
          <p:nvPr>
            <p:custDataLst>
              <p:tags r:id="rId3"/>
            </p:custDataLst>
          </p:nvPr>
        </p:nvPicPr>
        <p:blipFill>
          <a:blip r:embed="rId4"/>
          <a:stretch>
            <a:fillRect/>
          </a:stretch>
        </p:blipFill>
        <p:spPr>
          <a:xfrm>
            <a:off x="5269230" y="3695065"/>
            <a:ext cx="4817745" cy="1565910"/>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1751" y="993356"/>
            <a:ext cx="9746088" cy="742416"/>
          </a:xfrm>
        </p:spPr>
        <p:txBody>
          <a:bodyPr/>
          <a:lstStyle/>
          <a:p>
            <a:pPr fontAlgn="auto">
              <a:lnSpc>
                <a:spcPct val="145000"/>
              </a:lnSpc>
            </a:pPr>
            <a:r>
              <a:rPr lang="zh-CN" altLang="en-US" sz="3600" dirty="0"/>
              <a:t>测试结果展现</a:t>
            </a:r>
            <a:endParaRPr lang="en-US" altLang="zh-CN" sz="3600" dirty="0"/>
          </a:p>
        </p:txBody>
      </p:sp>
      <p:sp>
        <p:nvSpPr>
          <p:cNvPr id="3" name="内容占位符 2"/>
          <p:cNvSpPr>
            <a:spLocks noGrp="1"/>
          </p:cNvSpPr>
          <p:nvPr>
            <p:ph idx="1"/>
          </p:nvPr>
        </p:nvSpPr>
        <p:spPr>
          <a:xfrm>
            <a:off x="822325" y="1821180"/>
            <a:ext cx="9746615" cy="4826635"/>
          </a:xfrm>
        </p:spPr>
        <p:txBody>
          <a:bodyPr>
            <a:normAutofit/>
          </a:bodyPr>
          <a:lstStyle/>
          <a:p>
            <a:pPr indent="-447675" algn="l" fontAlgn="auto">
              <a:lnSpc>
                <a:spcPct val="135000"/>
              </a:lnSpc>
              <a:buFont typeface="Wingdings" panose="05000000000000000000" pitchFamily="2" charset="2"/>
              <a:buChar char="n"/>
            </a:pPr>
            <a:r>
              <a:rPr lang="zh-CN" altLang="en-US" sz="2800" dirty="0">
                <a:solidFill>
                  <a:schemeClr val="tx2"/>
                </a:solidFill>
              </a:rPr>
              <a:t>完成三部分核心代码（</a:t>
            </a:r>
            <a:r>
              <a:rPr lang="en-US" altLang="zh-CN" sz="2800" dirty="0">
                <a:solidFill>
                  <a:schemeClr val="tx2"/>
                </a:solidFill>
              </a:rPr>
              <a:t>tasks.rs</a:t>
            </a:r>
            <a:r>
              <a:rPr lang="zh-CN" altLang="en-US" sz="2800" dirty="0">
                <a:solidFill>
                  <a:schemeClr val="tx2"/>
                </a:solidFill>
              </a:rPr>
              <a:t>、 </a:t>
            </a:r>
            <a:r>
              <a:rPr lang="en-US" altLang="zh-CN" sz="2800" dirty="0">
                <a:solidFill>
                  <a:schemeClr val="tx2"/>
                </a:solidFill>
              </a:rPr>
              <a:t>queue.rs</a:t>
            </a:r>
            <a:r>
              <a:rPr lang="zh-CN" altLang="en-US" sz="2800" dirty="0">
                <a:solidFill>
                  <a:schemeClr val="tx2"/>
                </a:solidFill>
              </a:rPr>
              <a:t>、 </a:t>
            </a:r>
            <a:r>
              <a:rPr lang="en-US" altLang="zh-CN" sz="2800" dirty="0">
                <a:solidFill>
                  <a:schemeClr val="tx2"/>
                </a:solidFill>
              </a:rPr>
              <a:t>list.rs</a:t>
            </a:r>
            <a:r>
              <a:rPr lang="zh-CN" altLang="en-US" sz="2800" dirty="0">
                <a:solidFill>
                  <a:schemeClr val="tx2"/>
                </a:solidFill>
              </a:rPr>
              <a:t>）和其余代码部分的集合与汇总</a:t>
            </a:r>
            <a:endParaRPr lang="en-US" altLang="zh-CN" sz="2800" dirty="0">
              <a:solidFill>
                <a:schemeClr val="tx2"/>
              </a:solidFill>
            </a:endParaRPr>
          </a:p>
          <a:p>
            <a:pPr indent="-447675" algn="l" fontAlgn="auto">
              <a:lnSpc>
                <a:spcPct val="135000"/>
              </a:lnSpc>
              <a:buFont typeface="Wingdings" panose="05000000000000000000" pitchFamily="2" charset="2"/>
              <a:buChar char="n"/>
            </a:pPr>
            <a:r>
              <a:rPr lang="zh-CN" altLang="en-US" sz="2800" dirty="0">
                <a:solidFill>
                  <a:schemeClr val="tx2"/>
                </a:solidFill>
              </a:rPr>
              <a:t>利用</a:t>
            </a:r>
            <a:r>
              <a:rPr lang="en-US" altLang="zh-CN" sz="2800" dirty="0" err="1">
                <a:solidFill>
                  <a:schemeClr val="tx2"/>
                </a:solidFill>
              </a:rPr>
              <a:t>rustc</a:t>
            </a:r>
            <a:r>
              <a:rPr lang="zh-CN" altLang="en-US" sz="2800" dirty="0">
                <a:solidFill>
                  <a:schemeClr val="tx2"/>
                </a:solidFill>
              </a:rPr>
              <a:t>工具完成了总体编译，利用</a:t>
            </a:r>
            <a:r>
              <a:rPr lang="en-US" altLang="zh-CN" sz="2800" dirty="0">
                <a:solidFill>
                  <a:schemeClr val="tx2"/>
                </a:solidFill>
              </a:rPr>
              <a:t>bindgen</a:t>
            </a:r>
            <a:r>
              <a:rPr lang="zh-CN" altLang="en-US" sz="2800" dirty="0">
                <a:solidFill>
                  <a:schemeClr val="tx2"/>
                </a:solidFill>
              </a:rPr>
              <a:t>工具对</a:t>
            </a:r>
            <a:r>
              <a:rPr lang="en-US" altLang="zh-CN" sz="2800" dirty="0">
                <a:solidFill>
                  <a:schemeClr val="tx2"/>
                </a:solidFill>
              </a:rPr>
              <a:t>C</a:t>
            </a:r>
            <a:r>
              <a:rPr lang="zh-CN" altLang="en-US" sz="2800" dirty="0">
                <a:solidFill>
                  <a:schemeClr val="tx2"/>
                </a:solidFill>
              </a:rPr>
              <a:t>源码进行链接，并针对核心功能部分进行了基础测试</a:t>
            </a:r>
            <a:endParaRPr lang="en-US" altLang="zh-CN" sz="2800" dirty="0">
              <a:solidFill>
                <a:schemeClr val="tx2"/>
              </a:solidFill>
            </a:endParaRPr>
          </a:p>
          <a:p>
            <a:pPr indent="-447675" algn="l" fontAlgn="auto">
              <a:lnSpc>
                <a:spcPct val="135000"/>
              </a:lnSpc>
              <a:buFont typeface="Wingdings" panose="05000000000000000000" pitchFamily="2" charset="2"/>
              <a:buChar char="n"/>
            </a:pPr>
            <a:r>
              <a:rPr lang="zh-CN" altLang="en-US" sz="2800" dirty="0">
                <a:solidFill>
                  <a:schemeClr val="tx2"/>
                </a:solidFill>
              </a:rPr>
              <a:t>针对部分数据结构进行了单独测试</a:t>
            </a:r>
            <a:endParaRPr lang="en-US" altLang="zh-CN" sz="2800" dirty="0">
              <a:solidFill>
                <a:schemeClr val="tx2"/>
              </a:solidFill>
            </a:endParaRPr>
          </a:p>
          <a:p>
            <a:pPr indent="-447675" algn="l" fontAlgn="auto">
              <a:lnSpc>
                <a:spcPct val="135000"/>
              </a:lnSpc>
              <a:buFont typeface="Wingdings" panose="05000000000000000000" pitchFamily="2" charset="2"/>
              <a:buChar char="n"/>
            </a:pPr>
            <a:endParaRPr lang="zh-CN" altLang="en-US" sz="2800" dirty="0">
              <a:solidFill>
                <a:schemeClr val="tx2"/>
              </a:solidFill>
            </a:endParaRPr>
          </a:p>
          <a:p>
            <a:pPr marL="0" indent="0" algn="l">
              <a:lnSpc>
                <a:spcPct val="95000"/>
              </a:lnSpc>
              <a:buFont typeface="Wingdings" panose="05000000000000000000" pitchFamily="2" charset="2"/>
              <a:buNone/>
            </a:pPr>
            <a:endParaRPr lang="en-US" altLang="zh-CN" sz="2800" dirty="0">
              <a:solidFill>
                <a:schemeClr val="tx2"/>
              </a:solidFill>
            </a:endParaRPr>
          </a:p>
          <a:p>
            <a:pPr indent="-447675" algn="l">
              <a:lnSpc>
                <a:spcPct val="95000"/>
              </a:lnSpc>
              <a:buFont typeface="Wingdings" panose="05000000000000000000" pitchFamily="2" charset="2"/>
              <a:buChar char="n"/>
            </a:pPr>
            <a:endParaRPr lang="en-US" altLang="zh-CN" sz="2800" dirty="0">
              <a:solidFill>
                <a:schemeClr val="tx2"/>
              </a:solidFill>
            </a:endParaRPr>
          </a:p>
          <a:p>
            <a:pPr indent="-447675" algn="l">
              <a:lnSpc>
                <a:spcPct val="95000"/>
              </a:lnSpc>
              <a:buFont typeface="Wingdings" panose="05000000000000000000" pitchFamily="2" charset="2"/>
              <a:buChar char="n"/>
            </a:pPr>
            <a:endParaRPr lang="en-US" altLang="zh-CN" sz="2800" dirty="0">
              <a:solidFill>
                <a:schemeClr val="tx2"/>
              </a:solidFill>
            </a:endParaRPr>
          </a:p>
        </p:txBody>
      </p:sp>
      <p:sp>
        <p:nvSpPr>
          <p:cNvPr id="6" name="文本占位符 5"/>
          <p:cNvSpPr>
            <a:spLocks noGrp="1"/>
          </p:cNvSpPr>
          <p:nvPr>
            <p:ph type="body" sz="quarter" idx="13"/>
          </p:nvPr>
        </p:nvSpPr>
        <p:spPr/>
        <p:txBody>
          <a:bodyPr/>
          <a:lstStyle/>
          <a:p>
            <a:r>
              <a:rPr lang="en-US" altLang="zh-CN" dirty="0">
                <a:sym typeface="+mn-ea"/>
              </a:rPr>
              <a:t>FreeRTOS</a:t>
            </a:r>
            <a:endParaRPr lang="en-US" altLang="zh-CN" dirty="0"/>
          </a:p>
        </p:txBody>
      </p:sp>
      <p:sp>
        <p:nvSpPr>
          <p:cNvPr id="5" name="灯片编号占位符 4"/>
          <p:cNvSpPr>
            <a:spLocks noGrp="1"/>
          </p:cNvSpPr>
          <p:nvPr>
            <p:ph type="sldNum" sz="quarter" idx="12"/>
          </p:nvPr>
        </p:nvSpPr>
        <p:spPr/>
        <p:txBody>
          <a:bodyPr>
            <a:normAutofit/>
          </a:bodyPr>
          <a:lstStyle/>
          <a:p>
            <a:fld id="{4FAB73BC-B049-4115-A692-8D63A059BFB8}" type="slidenum">
              <a:rPr lang="en-US" smtClean="0"/>
            </a:fld>
            <a:endParaRPr lang="en-US"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1751" y="993356"/>
            <a:ext cx="9746088" cy="742416"/>
          </a:xfrm>
        </p:spPr>
        <p:txBody>
          <a:bodyPr/>
          <a:lstStyle/>
          <a:p>
            <a:pPr fontAlgn="auto">
              <a:lnSpc>
                <a:spcPct val="145000"/>
              </a:lnSpc>
            </a:pPr>
            <a:r>
              <a:rPr lang="zh-CN" altLang="en-US" sz="3600" dirty="0"/>
              <a:t>编译过程展示</a:t>
            </a:r>
            <a:endParaRPr lang="en-US" altLang="zh-CN" sz="3600" dirty="0"/>
          </a:p>
        </p:txBody>
      </p:sp>
      <p:sp>
        <p:nvSpPr>
          <p:cNvPr id="6" name="文本占位符 5"/>
          <p:cNvSpPr>
            <a:spLocks noGrp="1"/>
          </p:cNvSpPr>
          <p:nvPr>
            <p:ph type="body" sz="quarter" idx="13"/>
          </p:nvPr>
        </p:nvSpPr>
        <p:spPr/>
        <p:txBody>
          <a:bodyPr/>
          <a:lstStyle/>
          <a:p>
            <a:r>
              <a:rPr lang="en-US" altLang="zh-CN" dirty="0">
                <a:sym typeface="+mn-ea"/>
              </a:rPr>
              <a:t>FreeRTOS</a:t>
            </a:r>
            <a:endParaRPr lang="en-US" altLang="zh-CN" dirty="0"/>
          </a:p>
        </p:txBody>
      </p:sp>
      <p:sp>
        <p:nvSpPr>
          <p:cNvPr id="5" name="灯片编号占位符 4"/>
          <p:cNvSpPr>
            <a:spLocks noGrp="1"/>
          </p:cNvSpPr>
          <p:nvPr>
            <p:ph type="sldNum" sz="quarter" idx="12"/>
          </p:nvPr>
        </p:nvSpPr>
        <p:spPr/>
        <p:txBody>
          <a:bodyPr>
            <a:normAutofit/>
          </a:bodyPr>
          <a:lstStyle/>
          <a:p>
            <a:fld id="{4FAB73BC-B049-4115-A692-8D63A059BFB8}" type="slidenum">
              <a:rPr lang="en-US" smtClean="0"/>
            </a:fld>
            <a:endParaRPr lang="en-US" dirty="0"/>
          </a:p>
        </p:txBody>
      </p:sp>
      <p:sp>
        <p:nvSpPr>
          <p:cNvPr id="9" name="内容占位符 2"/>
          <p:cNvSpPr>
            <a:spLocks noGrp="1"/>
          </p:cNvSpPr>
          <p:nvPr>
            <p:ph idx="1"/>
          </p:nvPr>
        </p:nvSpPr>
        <p:spPr>
          <a:xfrm>
            <a:off x="822325" y="1821180"/>
            <a:ext cx="7624445" cy="4826635"/>
          </a:xfrm>
        </p:spPr>
        <p:txBody>
          <a:bodyPr>
            <a:normAutofit/>
          </a:bodyPr>
          <a:lstStyle/>
          <a:p>
            <a:pPr indent="-447675" algn="l" fontAlgn="auto">
              <a:lnSpc>
                <a:spcPct val="135000"/>
              </a:lnSpc>
              <a:buFont typeface="Wingdings" panose="05000000000000000000" pitchFamily="2" charset="2"/>
              <a:buChar char="n"/>
            </a:pPr>
            <a:r>
              <a:rPr lang="zh-CN" altLang="en-US" sz="2800" dirty="0">
                <a:solidFill>
                  <a:schemeClr val="tx2"/>
                </a:solidFill>
              </a:rPr>
              <a:t>如下为部分编译内容</a:t>
            </a:r>
            <a:endParaRPr lang="zh-CN" altLang="en-US" sz="2800" dirty="0">
              <a:solidFill>
                <a:schemeClr val="tx2"/>
              </a:solidFill>
            </a:endParaRPr>
          </a:p>
          <a:p>
            <a:pPr marL="0" indent="0" algn="l">
              <a:lnSpc>
                <a:spcPct val="95000"/>
              </a:lnSpc>
              <a:buFont typeface="Wingdings" panose="05000000000000000000" pitchFamily="2" charset="2"/>
              <a:buNone/>
            </a:pPr>
            <a:endParaRPr lang="en-US" altLang="zh-CN" sz="2800" dirty="0">
              <a:solidFill>
                <a:schemeClr val="tx2"/>
              </a:solidFill>
            </a:endParaRPr>
          </a:p>
          <a:p>
            <a:pPr indent="-447675" algn="l">
              <a:lnSpc>
                <a:spcPct val="95000"/>
              </a:lnSpc>
              <a:buFont typeface="Wingdings" panose="05000000000000000000" pitchFamily="2" charset="2"/>
              <a:buChar char="n"/>
            </a:pPr>
            <a:endParaRPr lang="en-US" altLang="zh-CN" sz="2800" dirty="0">
              <a:solidFill>
                <a:schemeClr val="tx2"/>
              </a:solidFill>
            </a:endParaRPr>
          </a:p>
          <a:p>
            <a:pPr indent="-447675" algn="l">
              <a:lnSpc>
                <a:spcPct val="95000"/>
              </a:lnSpc>
              <a:buFont typeface="Wingdings" panose="05000000000000000000" pitchFamily="2" charset="2"/>
              <a:buChar char="n"/>
            </a:pPr>
            <a:endParaRPr lang="en-US" altLang="zh-CN" sz="2800" dirty="0">
              <a:solidFill>
                <a:schemeClr val="tx2"/>
              </a:solidFill>
            </a:endParaRPr>
          </a:p>
        </p:txBody>
      </p:sp>
      <p:pic>
        <p:nvPicPr>
          <p:cNvPr id="4" name="图片 3"/>
          <p:cNvPicPr>
            <a:picLocks noChangeAspect="1"/>
          </p:cNvPicPr>
          <p:nvPr>
            <p:custDataLst>
              <p:tags r:id="rId1"/>
            </p:custDataLst>
          </p:nvPr>
        </p:nvPicPr>
        <p:blipFill>
          <a:blip r:embed="rId2"/>
          <a:stretch>
            <a:fillRect/>
          </a:stretch>
        </p:blipFill>
        <p:spPr>
          <a:xfrm>
            <a:off x="937260" y="2890520"/>
            <a:ext cx="9258300" cy="2443480"/>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1751" y="993356"/>
            <a:ext cx="9746088" cy="742416"/>
          </a:xfrm>
        </p:spPr>
        <p:txBody>
          <a:bodyPr/>
          <a:lstStyle/>
          <a:p>
            <a:pPr fontAlgn="auto">
              <a:lnSpc>
                <a:spcPct val="145000"/>
              </a:lnSpc>
            </a:pPr>
            <a:r>
              <a:rPr lang="zh-CN" altLang="en-US" sz="3600" dirty="0"/>
              <a:t>测试结果展示</a:t>
            </a:r>
            <a:endParaRPr lang="en-US" altLang="zh-CN" sz="3600" dirty="0"/>
          </a:p>
        </p:txBody>
      </p:sp>
      <p:sp>
        <p:nvSpPr>
          <p:cNvPr id="6" name="文本占位符 5"/>
          <p:cNvSpPr>
            <a:spLocks noGrp="1"/>
          </p:cNvSpPr>
          <p:nvPr>
            <p:ph type="body" sz="quarter" idx="13"/>
          </p:nvPr>
        </p:nvSpPr>
        <p:spPr/>
        <p:txBody>
          <a:bodyPr/>
          <a:lstStyle/>
          <a:p>
            <a:r>
              <a:rPr lang="en-US" altLang="zh-CN" dirty="0">
                <a:sym typeface="+mn-ea"/>
              </a:rPr>
              <a:t>FreeRTOS</a:t>
            </a:r>
            <a:endParaRPr lang="en-US" altLang="zh-CN" dirty="0"/>
          </a:p>
        </p:txBody>
      </p:sp>
      <p:sp>
        <p:nvSpPr>
          <p:cNvPr id="5" name="灯片编号占位符 4"/>
          <p:cNvSpPr>
            <a:spLocks noGrp="1"/>
          </p:cNvSpPr>
          <p:nvPr>
            <p:ph type="sldNum" sz="quarter" idx="12"/>
          </p:nvPr>
        </p:nvSpPr>
        <p:spPr/>
        <p:txBody>
          <a:bodyPr>
            <a:normAutofit/>
          </a:bodyPr>
          <a:lstStyle/>
          <a:p>
            <a:fld id="{4FAB73BC-B049-4115-A692-8D63A059BFB8}" type="slidenum">
              <a:rPr lang="en-US" smtClean="0"/>
            </a:fld>
            <a:endParaRPr lang="en-US" dirty="0"/>
          </a:p>
        </p:txBody>
      </p:sp>
      <p:pic>
        <p:nvPicPr>
          <p:cNvPr id="7" name="图片 6"/>
          <p:cNvPicPr>
            <a:picLocks noChangeAspect="1"/>
          </p:cNvPicPr>
          <p:nvPr/>
        </p:nvPicPr>
        <p:blipFill>
          <a:blip r:embed="rId1"/>
          <a:stretch>
            <a:fillRect/>
          </a:stretch>
        </p:blipFill>
        <p:spPr>
          <a:xfrm>
            <a:off x="5151391" y="-16778"/>
            <a:ext cx="4523361" cy="6858000"/>
          </a:xfrm>
          <a:prstGeom prst="rect">
            <a:avLst/>
          </a:prstGeom>
        </p:spPr>
      </p:pic>
      <p:pic>
        <p:nvPicPr>
          <p:cNvPr id="3" name="图片 2"/>
          <p:cNvPicPr>
            <a:picLocks noChangeAspect="1"/>
          </p:cNvPicPr>
          <p:nvPr/>
        </p:nvPicPr>
        <p:blipFill>
          <a:blip r:embed="rId2"/>
          <a:stretch>
            <a:fillRect/>
          </a:stretch>
        </p:blipFill>
        <p:spPr>
          <a:xfrm>
            <a:off x="3957581" y="-12020"/>
            <a:ext cx="6939718" cy="6853242"/>
          </a:xfrm>
          <a:prstGeom prst="rect">
            <a:avLst/>
          </a:prstGeom>
        </p:spPr>
      </p:pic>
      <p:sp>
        <p:nvSpPr>
          <p:cNvPr id="9" name="内容占位符 2"/>
          <p:cNvSpPr>
            <a:spLocks noGrp="1"/>
          </p:cNvSpPr>
          <p:nvPr>
            <p:ph idx="1"/>
          </p:nvPr>
        </p:nvSpPr>
        <p:spPr>
          <a:xfrm>
            <a:off x="822325" y="1821180"/>
            <a:ext cx="2919165" cy="4826635"/>
          </a:xfrm>
        </p:spPr>
        <p:txBody>
          <a:bodyPr>
            <a:normAutofit/>
          </a:bodyPr>
          <a:lstStyle/>
          <a:p>
            <a:pPr indent="-447675" algn="l" fontAlgn="auto">
              <a:lnSpc>
                <a:spcPct val="135000"/>
              </a:lnSpc>
              <a:buFont typeface="Wingdings" panose="05000000000000000000" pitchFamily="2" charset="2"/>
              <a:buChar char="n"/>
            </a:pPr>
            <a:r>
              <a:rPr lang="zh-CN" altLang="en-US" sz="2800" dirty="0">
                <a:solidFill>
                  <a:schemeClr val="tx2"/>
                </a:solidFill>
              </a:rPr>
              <a:t>如右图为部分</a:t>
            </a:r>
            <a:r>
              <a:rPr lang="en-US" altLang="zh-CN" sz="2800" dirty="0">
                <a:solidFill>
                  <a:schemeClr val="tx2"/>
                </a:solidFill>
              </a:rPr>
              <a:t>list</a:t>
            </a:r>
            <a:r>
              <a:rPr lang="zh-CN" altLang="en-US" sz="2800" dirty="0">
                <a:solidFill>
                  <a:schemeClr val="tx2"/>
                </a:solidFill>
              </a:rPr>
              <a:t>测试代码</a:t>
            </a:r>
            <a:endParaRPr lang="zh-CN" altLang="en-US" sz="2800" dirty="0">
              <a:solidFill>
                <a:schemeClr val="tx2"/>
              </a:solidFill>
            </a:endParaRPr>
          </a:p>
          <a:p>
            <a:pPr marL="0" indent="0" algn="l">
              <a:lnSpc>
                <a:spcPct val="95000"/>
              </a:lnSpc>
              <a:buFont typeface="Wingdings" panose="05000000000000000000" pitchFamily="2" charset="2"/>
              <a:buNone/>
            </a:pPr>
            <a:endParaRPr lang="en-US" altLang="zh-CN" sz="2800" dirty="0">
              <a:solidFill>
                <a:schemeClr val="tx2"/>
              </a:solidFill>
            </a:endParaRPr>
          </a:p>
          <a:p>
            <a:pPr indent="-447675" algn="l">
              <a:lnSpc>
                <a:spcPct val="95000"/>
              </a:lnSpc>
              <a:buFont typeface="Wingdings" panose="05000000000000000000" pitchFamily="2" charset="2"/>
              <a:buChar char="n"/>
            </a:pPr>
            <a:endParaRPr lang="en-US" altLang="zh-CN" sz="2800" dirty="0">
              <a:solidFill>
                <a:schemeClr val="tx2"/>
              </a:solidFill>
            </a:endParaRPr>
          </a:p>
          <a:p>
            <a:pPr indent="-447675" algn="l">
              <a:lnSpc>
                <a:spcPct val="95000"/>
              </a:lnSpc>
              <a:buFont typeface="Wingdings" panose="05000000000000000000" pitchFamily="2" charset="2"/>
              <a:buChar char="n"/>
            </a:pPr>
            <a:endParaRPr lang="en-US" altLang="zh-CN" sz="2800" dirty="0">
              <a:solidFill>
                <a:schemeClr val="tx2"/>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1751" y="993356"/>
            <a:ext cx="9746088" cy="742416"/>
          </a:xfrm>
        </p:spPr>
        <p:txBody>
          <a:bodyPr/>
          <a:lstStyle/>
          <a:p>
            <a:pPr fontAlgn="auto">
              <a:lnSpc>
                <a:spcPct val="145000"/>
              </a:lnSpc>
            </a:pPr>
            <a:r>
              <a:rPr lang="zh-CN" altLang="en-US" sz="3600" dirty="0"/>
              <a:t>测试结果</a:t>
            </a:r>
            <a:r>
              <a:rPr lang="zh-CN" altLang="en-US" sz="3600">
                <a:sym typeface="+mn-ea"/>
              </a:rPr>
              <a:t>展示</a:t>
            </a:r>
            <a:endParaRPr lang="en-US" altLang="zh-CN" sz="3600" dirty="0"/>
          </a:p>
        </p:txBody>
      </p:sp>
      <p:sp>
        <p:nvSpPr>
          <p:cNvPr id="6" name="文本占位符 5"/>
          <p:cNvSpPr>
            <a:spLocks noGrp="1"/>
          </p:cNvSpPr>
          <p:nvPr>
            <p:ph type="body" sz="quarter" idx="13"/>
          </p:nvPr>
        </p:nvSpPr>
        <p:spPr/>
        <p:txBody>
          <a:bodyPr/>
          <a:lstStyle/>
          <a:p>
            <a:r>
              <a:rPr lang="en-US" altLang="zh-CN" dirty="0">
                <a:sym typeface="+mn-ea"/>
              </a:rPr>
              <a:t>FreeRTOS</a:t>
            </a:r>
            <a:endParaRPr lang="en-US" altLang="zh-CN" dirty="0"/>
          </a:p>
        </p:txBody>
      </p:sp>
      <p:sp>
        <p:nvSpPr>
          <p:cNvPr id="5" name="灯片编号占位符 4"/>
          <p:cNvSpPr>
            <a:spLocks noGrp="1"/>
          </p:cNvSpPr>
          <p:nvPr>
            <p:ph type="sldNum" sz="quarter" idx="12"/>
          </p:nvPr>
        </p:nvSpPr>
        <p:spPr/>
        <p:txBody>
          <a:bodyPr>
            <a:normAutofit/>
          </a:bodyPr>
          <a:lstStyle/>
          <a:p>
            <a:fld id="{4FAB73BC-B049-4115-A692-8D63A059BFB8}" type="slidenum">
              <a:rPr lang="en-US" smtClean="0"/>
            </a:fld>
            <a:endParaRPr lang="en-US" dirty="0"/>
          </a:p>
        </p:txBody>
      </p:sp>
      <p:pic>
        <p:nvPicPr>
          <p:cNvPr id="7" name="图片 6"/>
          <p:cNvPicPr>
            <a:picLocks noChangeAspect="1"/>
          </p:cNvPicPr>
          <p:nvPr/>
        </p:nvPicPr>
        <p:blipFill>
          <a:blip r:embed="rId1"/>
          <a:stretch>
            <a:fillRect/>
          </a:stretch>
        </p:blipFill>
        <p:spPr>
          <a:xfrm>
            <a:off x="5151391" y="0"/>
            <a:ext cx="4523361" cy="6858000"/>
          </a:xfrm>
          <a:prstGeom prst="rect">
            <a:avLst/>
          </a:prstGeom>
        </p:spPr>
      </p:pic>
      <p:sp>
        <p:nvSpPr>
          <p:cNvPr id="10" name="内容占位符 2"/>
          <p:cNvSpPr>
            <a:spLocks noGrp="1"/>
          </p:cNvSpPr>
          <p:nvPr>
            <p:ph idx="1"/>
          </p:nvPr>
        </p:nvSpPr>
        <p:spPr>
          <a:xfrm>
            <a:off x="822325" y="1821180"/>
            <a:ext cx="4202681" cy="4826635"/>
          </a:xfrm>
        </p:spPr>
        <p:txBody>
          <a:bodyPr>
            <a:normAutofit/>
          </a:bodyPr>
          <a:lstStyle/>
          <a:p>
            <a:pPr indent="-447675" algn="l" fontAlgn="auto">
              <a:lnSpc>
                <a:spcPct val="135000"/>
              </a:lnSpc>
              <a:buFont typeface="Wingdings" panose="05000000000000000000" pitchFamily="2" charset="2"/>
              <a:buChar char="n"/>
            </a:pPr>
            <a:r>
              <a:rPr lang="zh-CN" altLang="en-US" sz="2800" dirty="0">
                <a:solidFill>
                  <a:schemeClr val="tx2"/>
                </a:solidFill>
              </a:rPr>
              <a:t>如图测试 </a:t>
            </a:r>
            <a:r>
              <a:rPr lang="en-US" altLang="zh-CN" sz="2800" dirty="0">
                <a:solidFill>
                  <a:schemeClr val="tx2"/>
                </a:solidFill>
              </a:rPr>
              <a:t>List </a:t>
            </a:r>
            <a:r>
              <a:rPr lang="zh-CN" altLang="en-US" sz="2800" dirty="0">
                <a:solidFill>
                  <a:schemeClr val="tx2"/>
                </a:solidFill>
              </a:rPr>
              <a:t>的双向循环链表和结点读写锁的正确性</a:t>
            </a:r>
            <a:endParaRPr lang="zh-CN" altLang="en-US" sz="2800" dirty="0">
              <a:solidFill>
                <a:schemeClr val="tx2"/>
              </a:solidFill>
            </a:endParaRPr>
          </a:p>
          <a:p>
            <a:pPr marL="0" indent="0" algn="l">
              <a:lnSpc>
                <a:spcPct val="95000"/>
              </a:lnSpc>
              <a:buFont typeface="Wingdings" panose="05000000000000000000" pitchFamily="2" charset="2"/>
              <a:buNone/>
            </a:pPr>
            <a:endParaRPr lang="en-US" altLang="zh-CN" sz="2800" dirty="0">
              <a:solidFill>
                <a:schemeClr val="tx2"/>
              </a:solidFill>
            </a:endParaRPr>
          </a:p>
          <a:p>
            <a:pPr indent="-447675" algn="l">
              <a:lnSpc>
                <a:spcPct val="95000"/>
              </a:lnSpc>
              <a:buFont typeface="Wingdings" panose="05000000000000000000" pitchFamily="2" charset="2"/>
              <a:buChar char="n"/>
            </a:pPr>
            <a:endParaRPr lang="en-US" altLang="zh-CN" sz="2800" dirty="0">
              <a:solidFill>
                <a:schemeClr val="tx2"/>
              </a:solidFill>
            </a:endParaRPr>
          </a:p>
          <a:p>
            <a:pPr indent="-447675" algn="l">
              <a:lnSpc>
                <a:spcPct val="95000"/>
              </a:lnSpc>
              <a:buFont typeface="Wingdings" panose="05000000000000000000" pitchFamily="2" charset="2"/>
              <a:buChar char="n"/>
            </a:pPr>
            <a:endParaRPr lang="en-US" altLang="zh-CN" sz="2800" dirty="0">
              <a:solidFill>
                <a:schemeClr val="tx2"/>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1751" y="993356"/>
            <a:ext cx="9746088" cy="742416"/>
          </a:xfrm>
        </p:spPr>
        <p:txBody>
          <a:bodyPr/>
          <a:lstStyle/>
          <a:p>
            <a:pPr fontAlgn="auto">
              <a:lnSpc>
                <a:spcPct val="145000"/>
              </a:lnSpc>
            </a:pPr>
            <a:r>
              <a:rPr lang="zh-CN" altLang="en-US" sz="3600" dirty="0"/>
              <a:t>测试结果展示</a:t>
            </a:r>
            <a:endParaRPr lang="en-US" altLang="zh-CN" sz="3600" dirty="0"/>
          </a:p>
        </p:txBody>
      </p:sp>
      <p:sp>
        <p:nvSpPr>
          <p:cNvPr id="6" name="文本占位符 5"/>
          <p:cNvSpPr>
            <a:spLocks noGrp="1"/>
          </p:cNvSpPr>
          <p:nvPr>
            <p:ph type="body" sz="quarter" idx="13"/>
          </p:nvPr>
        </p:nvSpPr>
        <p:spPr/>
        <p:txBody>
          <a:bodyPr/>
          <a:lstStyle/>
          <a:p>
            <a:r>
              <a:rPr lang="en-US" altLang="zh-CN" dirty="0">
                <a:sym typeface="+mn-ea"/>
              </a:rPr>
              <a:t>FreeRTOS</a:t>
            </a:r>
            <a:endParaRPr lang="en-US" altLang="zh-CN" dirty="0"/>
          </a:p>
        </p:txBody>
      </p:sp>
      <p:sp>
        <p:nvSpPr>
          <p:cNvPr id="5" name="灯片编号占位符 4"/>
          <p:cNvSpPr>
            <a:spLocks noGrp="1"/>
          </p:cNvSpPr>
          <p:nvPr>
            <p:ph type="sldNum" sz="quarter" idx="12"/>
          </p:nvPr>
        </p:nvSpPr>
        <p:spPr/>
        <p:txBody>
          <a:bodyPr>
            <a:normAutofit/>
          </a:bodyPr>
          <a:lstStyle/>
          <a:p>
            <a:fld id="{4FAB73BC-B049-4115-A692-8D63A059BFB8}" type="slidenum">
              <a:rPr lang="en-US" smtClean="0"/>
            </a:fld>
            <a:endParaRPr lang="en-US" dirty="0"/>
          </a:p>
        </p:txBody>
      </p:sp>
      <p:sp>
        <p:nvSpPr>
          <p:cNvPr id="9" name="内容占位符 2"/>
          <p:cNvSpPr>
            <a:spLocks noGrp="1"/>
          </p:cNvSpPr>
          <p:nvPr>
            <p:ph idx="1"/>
          </p:nvPr>
        </p:nvSpPr>
        <p:spPr>
          <a:xfrm>
            <a:off x="822325" y="1821180"/>
            <a:ext cx="3223260" cy="4826635"/>
          </a:xfrm>
        </p:spPr>
        <p:txBody>
          <a:bodyPr>
            <a:normAutofit/>
          </a:bodyPr>
          <a:lstStyle/>
          <a:p>
            <a:pPr indent="-447675" algn="l" fontAlgn="auto">
              <a:lnSpc>
                <a:spcPct val="135000"/>
              </a:lnSpc>
              <a:buFont typeface="Wingdings" panose="05000000000000000000" pitchFamily="2" charset="2"/>
              <a:buChar char="n"/>
            </a:pPr>
            <a:r>
              <a:rPr lang="zh-CN" altLang="en-US" sz="2800" dirty="0">
                <a:solidFill>
                  <a:schemeClr val="tx2"/>
                </a:solidFill>
              </a:rPr>
              <a:t>如右图为部分</a:t>
            </a:r>
            <a:r>
              <a:rPr lang="en-US" altLang="zh-CN" sz="2800" dirty="0">
                <a:solidFill>
                  <a:schemeClr val="tx2"/>
                </a:solidFill>
              </a:rPr>
              <a:t>queue</a:t>
            </a:r>
            <a:r>
              <a:rPr lang="zh-CN" altLang="en-US" sz="2800" dirty="0">
                <a:solidFill>
                  <a:schemeClr val="tx2"/>
                </a:solidFill>
              </a:rPr>
              <a:t>测试代码</a:t>
            </a:r>
            <a:endParaRPr lang="zh-CN" altLang="en-US" sz="2800" dirty="0">
              <a:solidFill>
                <a:schemeClr val="tx2"/>
              </a:solidFill>
            </a:endParaRPr>
          </a:p>
          <a:p>
            <a:pPr marL="0" indent="0" algn="l">
              <a:lnSpc>
                <a:spcPct val="95000"/>
              </a:lnSpc>
              <a:buFont typeface="Wingdings" panose="05000000000000000000" pitchFamily="2" charset="2"/>
              <a:buNone/>
            </a:pPr>
            <a:endParaRPr lang="en-US" altLang="zh-CN" sz="2800" dirty="0">
              <a:solidFill>
                <a:schemeClr val="tx2"/>
              </a:solidFill>
            </a:endParaRPr>
          </a:p>
        </p:txBody>
      </p:sp>
      <p:pic>
        <p:nvPicPr>
          <p:cNvPr id="4" name="图片 3" descr="截屏2023-07-09 00.03.57"/>
          <p:cNvPicPr>
            <a:picLocks noChangeAspect="1"/>
          </p:cNvPicPr>
          <p:nvPr/>
        </p:nvPicPr>
        <p:blipFill>
          <a:blip r:embed="rId1"/>
          <a:stretch>
            <a:fillRect/>
          </a:stretch>
        </p:blipFill>
        <p:spPr>
          <a:xfrm>
            <a:off x="7062470" y="0"/>
            <a:ext cx="3557905" cy="3425825"/>
          </a:xfrm>
          <a:prstGeom prst="rect">
            <a:avLst/>
          </a:prstGeom>
        </p:spPr>
      </p:pic>
      <p:pic>
        <p:nvPicPr>
          <p:cNvPr id="8" name="图片 7" descr="截屏2023-07-09 00.04.05"/>
          <p:cNvPicPr>
            <a:picLocks noChangeAspect="1"/>
          </p:cNvPicPr>
          <p:nvPr/>
        </p:nvPicPr>
        <p:blipFill>
          <a:blip r:embed="rId2"/>
          <a:stretch>
            <a:fillRect/>
          </a:stretch>
        </p:blipFill>
        <p:spPr>
          <a:xfrm>
            <a:off x="7064375" y="3425825"/>
            <a:ext cx="3556000" cy="3425825"/>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1751" y="993356"/>
            <a:ext cx="9746088" cy="742416"/>
          </a:xfrm>
        </p:spPr>
        <p:txBody>
          <a:bodyPr/>
          <a:lstStyle/>
          <a:p>
            <a:pPr fontAlgn="auto">
              <a:lnSpc>
                <a:spcPct val="145000"/>
              </a:lnSpc>
            </a:pPr>
            <a:r>
              <a:rPr lang="zh-CN" altLang="en-US" sz="3600" dirty="0"/>
              <a:t>测试结果示例</a:t>
            </a:r>
            <a:endParaRPr lang="en-US" altLang="zh-CN" sz="3600" dirty="0"/>
          </a:p>
        </p:txBody>
      </p:sp>
      <p:sp>
        <p:nvSpPr>
          <p:cNvPr id="6" name="文本占位符 5"/>
          <p:cNvSpPr>
            <a:spLocks noGrp="1"/>
          </p:cNvSpPr>
          <p:nvPr>
            <p:ph type="body" sz="quarter" idx="13"/>
          </p:nvPr>
        </p:nvSpPr>
        <p:spPr>
          <a:xfrm>
            <a:off x="821690" y="501244"/>
            <a:ext cx="9745413" cy="404813"/>
          </a:xfrm>
        </p:spPr>
        <p:txBody>
          <a:bodyPr/>
          <a:lstStyle/>
          <a:p>
            <a:r>
              <a:rPr lang="en-US" altLang="zh-CN" dirty="0">
                <a:sym typeface="+mn-ea"/>
              </a:rPr>
              <a:t>FreeRTOS</a:t>
            </a:r>
            <a:endParaRPr lang="en-US" altLang="zh-CN" dirty="0"/>
          </a:p>
        </p:txBody>
      </p:sp>
      <p:sp>
        <p:nvSpPr>
          <p:cNvPr id="5" name="灯片编号占位符 4"/>
          <p:cNvSpPr>
            <a:spLocks noGrp="1"/>
          </p:cNvSpPr>
          <p:nvPr>
            <p:ph type="sldNum" sz="quarter" idx="12"/>
          </p:nvPr>
        </p:nvSpPr>
        <p:spPr/>
        <p:txBody>
          <a:bodyPr>
            <a:normAutofit/>
          </a:bodyPr>
          <a:lstStyle/>
          <a:p>
            <a:fld id="{4FAB73BC-B049-4115-A692-8D63A059BFB8}" type="slidenum">
              <a:rPr lang="en-US" smtClean="0"/>
            </a:fld>
            <a:endParaRPr lang="en-US" dirty="0"/>
          </a:p>
        </p:txBody>
      </p:sp>
      <p:sp>
        <p:nvSpPr>
          <p:cNvPr id="10" name="内容占位符 2"/>
          <p:cNvSpPr>
            <a:spLocks noGrp="1"/>
          </p:cNvSpPr>
          <p:nvPr>
            <p:ph idx="1"/>
          </p:nvPr>
        </p:nvSpPr>
        <p:spPr>
          <a:xfrm>
            <a:off x="822325" y="1821180"/>
            <a:ext cx="4202681" cy="4826635"/>
          </a:xfrm>
        </p:spPr>
        <p:txBody>
          <a:bodyPr>
            <a:normAutofit/>
          </a:bodyPr>
          <a:lstStyle/>
          <a:p>
            <a:pPr marL="0" indent="0" algn="l">
              <a:lnSpc>
                <a:spcPct val="95000"/>
              </a:lnSpc>
              <a:buFont typeface="Wingdings" panose="05000000000000000000" pitchFamily="2" charset="2"/>
              <a:buNone/>
            </a:pPr>
            <a:endParaRPr lang="en-US" altLang="zh-CN" sz="2800" dirty="0">
              <a:solidFill>
                <a:schemeClr val="tx2"/>
              </a:solidFill>
            </a:endParaRPr>
          </a:p>
          <a:p>
            <a:pPr indent="-447675" algn="l">
              <a:lnSpc>
                <a:spcPct val="95000"/>
              </a:lnSpc>
              <a:buFont typeface="Wingdings" panose="05000000000000000000" pitchFamily="2" charset="2"/>
              <a:buChar char="n"/>
            </a:pPr>
            <a:endParaRPr lang="en-US" altLang="zh-CN" sz="2800" dirty="0">
              <a:solidFill>
                <a:schemeClr val="tx2"/>
              </a:solidFill>
            </a:endParaRPr>
          </a:p>
          <a:p>
            <a:pPr indent="-447675" algn="l">
              <a:lnSpc>
                <a:spcPct val="95000"/>
              </a:lnSpc>
              <a:buFont typeface="Wingdings" panose="05000000000000000000" pitchFamily="2" charset="2"/>
              <a:buChar char="n"/>
            </a:pPr>
            <a:endParaRPr lang="en-US" altLang="zh-CN" sz="2800" dirty="0">
              <a:solidFill>
                <a:schemeClr val="tx2"/>
              </a:solidFill>
            </a:endParaRPr>
          </a:p>
        </p:txBody>
      </p:sp>
      <p:pic>
        <p:nvPicPr>
          <p:cNvPr id="7" name="图片 6" descr="截屏2023-07-09 00.03.12"/>
          <p:cNvPicPr>
            <a:picLocks noChangeAspect="1"/>
          </p:cNvPicPr>
          <p:nvPr/>
        </p:nvPicPr>
        <p:blipFill>
          <a:blip r:embed="rId1"/>
          <a:stretch>
            <a:fillRect/>
          </a:stretch>
        </p:blipFill>
        <p:spPr>
          <a:xfrm>
            <a:off x="821690" y="1927860"/>
            <a:ext cx="4823460" cy="4128135"/>
          </a:xfrm>
          <a:prstGeom prst="rect">
            <a:avLst/>
          </a:prstGeom>
        </p:spPr>
      </p:pic>
      <p:pic>
        <p:nvPicPr>
          <p:cNvPr id="9" name="图片 8" descr="截屏2023-07-09 00.03.21"/>
          <p:cNvPicPr>
            <a:picLocks noChangeAspect="1"/>
          </p:cNvPicPr>
          <p:nvPr/>
        </p:nvPicPr>
        <p:blipFill>
          <a:blip r:embed="rId2"/>
          <a:stretch>
            <a:fillRect/>
          </a:stretch>
        </p:blipFill>
        <p:spPr>
          <a:xfrm>
            <a:off x="5906770" y="2056130"/>
            <a:ext cx="5241290" cy="3686810"/>
          </a:xfrm>
          <a:prstGeom prst="rect">
            <a:avLst/>
          </a:prstGeom>
        </p:spPr>
      </p:pic>
      <p:sp>
        <p:nvSpPr>
          <p:cNvPr id="11" name="文本框 10"/>
          <p:cNvSpPr txBox="1"/>
          <p:nvPr/>
        </p:nvSpPr>
        <p:spPr>
          <a:xfrm>
            <a:off x="4564380" y="1052830"/>
            <a:ext cx="10334625" cy="1083310"/>
          </a:xfrm>
          <a:prstGeom prst="rect">
            <a:avLst/>
          </a:prstGeom>
          <a:noFill/>
        </p:spPr>
        <p:txBody>
          <a:bodyPr wrap="square" rtlCol="0">
            <a:noAutofit/>
          </a:bodyPr>
          <a:lstStyle/>
          <a:p>
            <a:r>
              <a:rPr lang="en-US" altLang="zh-CN" dirty="0">
                <a:solidFill>
                  <a:schemeClr val="tx2"/>
                </a:solidFill>
                <a:sym typeface="+mn-ea"/>
              </a:rPr>
              <a:t>queue</a:t>
            </a:r>
            <a:r>
              <a:rPr lang="zh-CN" altLang="en-US" dirty="0">
                <a:solidFill>
                  <a:schemeClr val="tx2"/>
                </a:solidFill>
                <a:sym typeface="+mn-ea"/>
              </a:rPr>
              <a:t>功能的测试</a:t>
            </a:r>
            <a:endParaRPr lang="en-US" altLang="zh-CN" dirty="0">
              <a:solidFill>
                <a:schemeClr val="tx2"/>
              </a:solidFill>
            </a:endParaRPr>
          </a:p>
          <a:p>
            <a:r>
              <a:rPr lang="zh-CN" altLang="en-US"/>
              <a:t>如图测试</a:t>
            </a:r>
            <a:r>
              <a:rPr lang="en-US" altLang="zh-CN"/>
              <a:t>queue</a:t>
            </a:r>
            <a:r>
              <a:rPr lang="zh-CN" altLang="en-US"/>
              <a:t>的消息发送和接收功能的正确性</a:t>
            </a:r>
            <a:endParaRPr lang="zh-CN" altLang="en-US"/>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1751" y="993356"/>
            <a:ext cx="9746088" cy="742416"/>
          </a:xfrm>
        </p:spPr>
        <p:txBody>
          <a:bodyPr/>
          <a:lstStyle/>
          <a:p>
            <a:pPr fontAlgn="auto">
              <a:lnSpc>
                <a:spcPct val="145000"/>
              </a:lnSpc>
            </a:pPr>
            <a:r>
              <a:rPr lang="zh-CN" altLang="en-US" sz="3600" dirty="0"/>
              <a:t>测试结果示例</a:t>
            </a:r>
            <a:endParaRPr lang="en-US" altLang="zh-CN" sz="3600" dirty="0"/>
          </a:p>
        </p:txBody>
      </p:sp>
      <p:sp>
        <p:nvSpPr>
          <p:cNvPr id="6" name="文本占位符 5"/>
          <p:cNvSpPr>
            <a:spLocks noGrp="1"/>
          </p:cNvSpPr>
          <p:nvPr>
            <p:ph type="body" sz="quarter" idx="13"/>
          </p:nvPr>
        </p:nvSpPr>
        <p:spPr/>
        <p:txBody>
          <a:bodyPr/>
          <a:lstStyle/>
          <a:p>
            <a:r>
              <a:rPr lang="en-US" altLang="zh-CN" dirty="0">
                <a:sym typeface="+mn-ea"/>
              </a:rPr>
              <a:t>FreeRTOS</a:t>
            </a:r>
            <a:endParaRPr lang="en-US" altLang="zh-CN" dirty="0"/>
          </a:p>
        </p:txBody>
      </p:sp>
      <p:sp>
        <p:nvSpPr>
          <p:cNvPr id="5" name="灯片编号占位符 4"/>
          <p:cNvSpPr>
            <a:spLocks noGrp="1"/>
          </p:cNvSpPr>
          <p:nvPr>
            <p:ph type="sldNum" sz="quarter" idx="12"/>
          </p:nvPr>
        </p:nvSpPr>
        <p:spPr/>
        <p:txBody>
          <a:bodyPr>
            <a:normAutofit/>
          </a:bodyPr>
          <a:lstStyle/>
          <a:p>
            <a:fld id="{4FAB73BC-B049-4115-A692-8D63A059BFB8}" type="slidenum">
              <a:rPr lang="en-US" smtClean="0"/>
            </a:fld>
            <a:endParaRPr lang="en-US" dirty="0"/>
          </a:p>
        </p:txBody>
      </p:sp>
      <p:sp>
        <p:nvSpPr>
          <p:cNvPr id="10" name="内容占位符 2"/>
          <p:cNvSpPr>
            <a:spLocks noGrp="1"/>
          </p:cNvSpPr>
          <p:nvPr>
            <p:ph idx="1"/>
          </p:nvPr>
        </p:nvSpPr>
        <p:spPr>
          <a:xfrm>
            <a:off x="822325" y="1821180"/>
            <a:ext cx="4202681" cy="4826635"/>
          </a:xfrm>
        </p:spPr>
        <p:txBody>
          <a:bodyPr>
            <a:normAutofit/>
          </a:bodyPr>
          <a:lstStyle/>
          <a:p>
            <a:pPr marL="0" indent="0" algn="l">
              <a:lnSpc>
                <a:spcPct val="95000"/>
              </a:lnSpc>
              <a:buFont typeface="Wingdings" panose="05000000000000000000" pitchFamily="2" charset="2"/>
              <a:buNone/>
            </a:pPr>
            <a:endParaRPr lang="en-US" altLang="zh-CN" sz="2800" dirty="0">
              <a:solidFill>
                <a:schemeClr val="tx2"/>
              </a:solidFill>
            </a:endParaRPr>
          </a:p>
          <a:p>
            <a:pPr indent="-447675" algn="l">
              <a:lnSpc>
                <a:spcPct val="95000"/>
              </a:lnSpc>
              <a:buFont typeface="Wingdings" panose="05000000000000000000" pitchFamily="2" charset="2"/>
              <a:buChar char="n"/>
            </a:pPr>
            <a:endParaRPr lang="en-US" altLang="zh-CN" sz="2800" dirty="0">
              <a:solidFill>
                <a:schemeClr val="tx2"/>
              </a:solidFill>
            </a:endParaRPr>
          </a:p>
          <a:p>
            <a:pPr indent="-447675" algn="l">
              <a:lnSpc>
                <a:spcPct val="95000"/>
              </a:lnSpc>
              <a:buFont typeface="Wingdings" panose="05000000000000000000" pitchFamily="2" charset="2"/>
              <a:buChar char="n"/>
            </a:pPr>
            <a:endParaRPr lang="en-US" altLang="zh-CN" sz="2800" dirty="0">
              <a:solidFill>
                <a:schemeClr val="tx2"/>
              </a:solidFill>
            </a:endParaRPr>
          </a:p>
        </p:txBody>
      </p:sp>
      <p:pic>
        <p:nvPicPr>
          <p:cNvPr id="3" name="图片 2" descr="截屏2023-07-09 00.02.33"/>
          <p:cNvPicPr>
            <a:picLocks noChangeAspect="1"/>
          </p:cNvPicPr>
          <p:nvPr/>
        </p:nvPicPr>
        <p:blipFill>
          <a:blip r:embed="rId1"/>
          <a:stretch>
            <a:fillRect/>
          </a:stretch>
        </p:blipFill>
        <p:spPr>
          <a:xfrm>
            <a:off x="774065" y="3429000"/>
            <a:ext cx="4427855" cy="3136265"/>
          </a:xfrm>
          <a:prstGeom prst="rect">
            <a:avLst/>
          </a:prstGeom>
        </p:spPr>
      </p:pic>
      <p:pic>
        <p:nvPicPr>
          <p:cNvPr id="4" name="图片 3" descr="截屏2023-07-09 00.02.48"/>
          <p:cNvPicPr>
            <a:picLocks noChangeAspect="1"/>
          </p:cNvPicPr>
          <p:nvPr/>
        </p:nvPicPr>
        <p:blipFill>
          <a:blip r:embed="rId2"/>
          <a:stretch>
            <a:fillRect/>
          </a:stretch>
        </p:blipFill>
        <p:spPr>
          <a:xfrm>
            <a:off x="5887085" y="359410"/>
            <a:ext cx="3497580" cy="2976880"/>
          </a:xfrm>
          <a:prstGeom prst="rect">
            <a:avLst/>
          </a:prstGeom>
        </p:spPr>
      </p:pic>
      <p:pic>
        <p:nvPicPr>
          <p:cNvPr id="8" name="图片 7" descr="截屏2023-07-09 00.02.57"/>
          <p:cNvPicPr>
            <a:picLocks noChangeAspect="1"/>
          </p:cNvPicPr>
          <p:nvPr/>
        </p:nvPicPr>
        <p:blipFill>
          <a:blip r:embed="rId3"/>
          <a:stretch>
            <a:fillRect/>
          </a:stretch>
        </p:blipFill>
        <p:spPr>
          <a:xfrm>
            <a:off x="5887085" y="3566795"/>
            <a:ext cx="4104640" cy="3081020"/>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1751" y="993356"/>
            <a:ext cx="9746088" cy="742416"/>
          </a:xfrm>
        </p:spPr>
        <p:txBody>
          <a:bodyPr/>
          <a:lstStyle/>
          <a:p>
            <a:pPr fontAlgn="auto">
              <a:lnSpc>
                <a:spcPct val="145000"/>
              </a:lnSpc>
            </a:pPr>
            <a:r>
              <a:rPr lang="zh-CN" altLang="en-US" sz="3600" dirty="0"/>
              <a:t>代码覆盖率测试</a:t>
            </a:r>
            <a:endParaRPr lang="en-US" altLang="zh-CN" sz="3600" dirty="0"/>
          </a:p>
        </p:txBody>
      </p:sp>
      <p:sp>
        <p:nvSpPr>
          <p:cNvPr id="6" name="文本占位符 5"/>
          <p:cNvSpPr>
            <a:spLocks noGrp="1"/>
          </p:cNvSpPr>
          <p:nvPr>
            <p:ph type="body" sz="quarter" idx="13"/>
          </p:nvPr>
        </p:nvSpPr>
        <p:spPr/>
        <p:txBody>
          <a:bodyPr/>
          <a:lstStyle/>
          <a:p>
            <a:r>
              <a:rPr lang="en-US" altLang="zh-CN" dirty="0">
                <a:sym typeface="+mn-ea"/>
              </a:rPr>
              <a:t>FreeRTOS</a:t>
            </a:r>
            <a:endParaRPr lang="en-US" altLang="zh-CN" dirty="0"/>
          </a:p>
        </p:txBody>
      </p:sp>
      <p:sp>
        <p:nvSpPr>
          <p:cNvPr id="5" name="灯片编号占位符 4"/>
          <p:cNvSpPr>
            <a:spLocks noGrp="1"/>
          </p:cNvSpPr>
          <p:nvPr>
            <p:ph type="sldNum" sz="quarter" idx="12"/>
          </p:nvPr>
        </p:nvSpPr>
        <p:spPr/>
        <p:txBody>
          <a:bodyPr>
            <a:normAutofit/>
          </a:bodyPr>
          <a:lstStyle/>
          <a:p>
            <a:fld id="{4FAB73BC-B049-4115-A692-8D63A059BFB8}" type="slidenum">
              <a:rPr lang="en-US" smtClean="0"/>
            </a:fld>
            <a:endParaRPr lang="en-US" dirty="0"/>
          </a:p>
        </p:txBody>
      </p:sp>
      <p:sp>
        <p:nvSpPr>
          <p:cNvPr id="10" name="内容占位符 2"/>
          <p:cNvSpPr>
            <a:spLocks noGrp="1"/>
          </p:cNvSpPr>
          <p:nvPr>
            <p:ph idx="1"/>
          </p:nvPr>
        </p:nvSpPr>
        <p:spPr>
          <a:xfrm>
            <a:off x="822324" y="1821180"/>
            <a:ext cx="10470515" cy="4826635"/>
          </a:xfrm>
        </p:spPr>
        <p:txBody>
          <a:bodyPr>
            <a:normAutofit fontScale="85000" lnSpcReduction="10000"/>
          </a:bodyPr>
          <a:lstStyle/>
          <a:p>
            <a:pPr indent="-447675" algn="l" fontAlgn="auto">
              <a:lnSpc>
                <a:spcPct val="135000"/>
              </a:lnSpc>
              <a:buFont typeface="Wingdings" panose="05000000000000000000" pitchFamily="2" charset="2"/>
              <a:buChar char="n"/>
            </a:pPr>
            <a:r>
              <a:rPr lang="zh-CN" altLang="en-US" sz="2800" dirty="0">
                <a:solidFill>
                  <a:schemeClr val="tx2"/>
                </a:solidFill>
              </a:rPr>
              <a:t>代码覆盖率指运行测试之后，代码被覆盖到了多少，哪些代码跑了，哪些没有跑。</a:t>
            </a:r>
            <a:endParaRPr lang="en-US" altLang="zh-CN" sz="2800" dirty="0">
              <a:solidFill>
                <a:schemeClr val="tx2"/>
              </a:solidFill>
            </a:endParaRPr>
          </a:p>
          <a:p>
            <a:pPr indent="-447675" algn="l" fontAlgn="auto">
              <a:lnSpc>
                <a:spcPct val="135000"/>
              </a:lnSpc>
              <a:buFont typeface="Wingdings" panose="05000000000000000000" pitchFamily="2" charset="2"/>
              <a:buChar char="n"/>
            </a:pPr>
            <a:r>
              <a:rPr lang="zh-CN" altLang="en-US" sz="2800" dirty="0">
                <a:solidFill>
                  <a:schemeClr val="tx2"/>
                </a:solidFill>
              </a:rPr>
              <a:t>代码覆盖率最终的目的是找到那些没有被覆盖到的代码，可以帮助我们： </a:t>
            </a:r>
            <a:endParaRPr lang="en-US" altLang="zh-CN" sz="2800" dirty="0">
              <a:solidFill>
                <a:schemeClr val="tx2"/>
              </a:solidFill>
            </a:endParaRPr>
          </a:p>
          <a:p>
            <a:pPr lvl="1" indent="-447675">
              <a:lnSpc>
                <a:spcPct val="135000"/>
              </a:lnSpc>
              <a:buFont typeface="Wingdings" panose="05000000000000000000" pitchFamily="2" charset="2"/>
              <a:buChar char="l"/>
            </a:pPr>
            <a:r>
              <a:rPr lang="zh-CN" altLang="en-US" sz="2400" dirty="0">
                <a:solidFill>
                  <a:schemeClr val="tx2"/>
                </a:solidFill>
              </a:rPr>
              <a:t>分析未覆盖部分的代码，从而反推前期测试设计是否充分，没有覆盖到的代码是否是测试设计的盲点，为什么没有考虑到？</a:t>
            </a:r>
            <a:endParaRPr lang="en-US" altLang="zh-CN" sz="2400" dirty="0">
              <a:solidFill>
                <a:schemeClr val="tx2"/>
              </a:solidFill>
            </a:endParaRPr>
          </a:p>
          <a:p>
            <a:pPr lvl="1" indent="-447675">
              <a:lnSpc>
                <a:spcPct val="135000"/>
              </a:lnSpc>
              <a:buFont typeface="Wingdings" panose="05000000000000000000" pitchFamily="2" charset="2"/>
              <a:buChar char="l"/>
            </a:pPr>
            <a:r>
              <a:rPr lang="zh-CN" altLang="en-US" sz="2400" dirty="0">
                <a:solidFill>
                  <a:schemeClr val="tx2"/>
                </a:solidFill>
              </a:rPr>
              <a:t> 检测出程序中的废代码，可以逆向反推在代码设计中思维混乱点，帮助理清代码逻辑关系，提升代码质量</a:t>
            </a:r>
            <a:endParaRPr lang="en-US" altLang="zh-CN" sz="2400" dirty="0">
              <a:solidFill>
                <a:schemeClr val="tx2"/>
              </a:solidFill>
            </a:endParaRPr>
          </a:p>
          <a:p>
            <a:pPr marL="279400" indent="-457200">
              <a:lnSpc>
                <a:spcPct val="135000"/>
              </a:lnSpc>
              <a:buFont typeface="Wingdings" panose="05000000000000000000" pitchFamily="2" charset="2"/>
              <a:buChar char="n"/>
            </a:pPr>
            <a:r>
              <a:rPr lang="zh-CN" altLang="en-US" sz="2800" dirty="0">
                <a:solidFill>
                  <a:schemeClr val="tx2"/>
                </a:solidFill>
              </a:rPr>
              <a:t>通过合理的测试策略和覆盖率目标，可以提高测试的有效性和效率，减少代码问题和风险</a:t>
            </a:r>
            <a:endParaRPr lang="en-US" altLang="zh-CN" sz="2800" dirty="0">
              <a:solidFill>
                <a:schemeClr val="tx2"/>
              </a:solidFill>
            </a:endParaRPr>
          </a:p>
          <a:p>
            <a:pPr lvl="1" indent="-447675">
              <a:lnSpc>
                <a:spcPct val="135000"/>
              </a:lnSpc>
              <a:buFont typeface="Wingdings" panose="05000000000000000000" pitchFamily="2" charset="2"/>
              <a:buChar char="l"/>
            </a:pPr>
            <a:endParaRPr lang="en-US" altLang="zh-CN" sz="2400" dirty="0">
              <a:solidFill>
                <a:schemeClr val="tx2"/>
              </a:solidFill>
            </a:endParaRPr>
          </a:p>
          <a:p>
            <a:pPr>
              <a:lnSpc>
                <a:spcPct val="135000"/>
              </a:lnSpc>
              <a:buFont typeface="Wingdings" panose="05000000000000000000" pitchFamily="2" charset="2"/>
              <a:buChar char="n"/>
            </a:pPr>
            <a:endParaRPr lang="en-US" altLang="zh-CN" sz="3200" dirty="0">
              <a:solidFill>
                <a:schemeClr val="tx2"/>
              </a:solidFill>
            </a:endParaRPr>
          </a:p>
          <a:p>
            <a:pPr indent="-447675" algn="l">
              <a:lnSpc>
                <a:spcPct val="95000"/>
              </a:lnSpc>
              <a:buFont typeface="Wingdings" panose="05000000000000000000" pitchFamily="2" charset="2"/>
              <a:buChar char="n"/>
            </a:pPr>
            <a:endParaRPr lang="en-US" altLang="zh-CN" sz="2800" dirty="0">
              <a:solidFill>
                <a:schemeClr val="tx2"/>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1751" y="993356"/>
            <a:ext cx="9746088" cy="742416"/>
          </a:xfrm>
        </p:spPr>
        <p:txBody>
          <a:bodyPr/>
          <a:lstStyle/>
          <a:p>
            <a:pPr fontAlgn="auto">
              <a:lnSpc>
                <a:spcPct val="145000"/>
              </a:lnSpc>
            </a:pPr>
            <a:r>
              <a:rPr lang="zh-CN" altLang="en-US" sz="3600" dirty="0"/>
              <a:t>代码覆盖率测试</a:t>
            </a:r>
            <a:endParaRPr lang="en-US" altLang="zh-CN" sz="3600" dirty="0"/>
          </a:p>
        </p:txBody>
      </p:sp>
      <p:sp>
        <p:nvSpPr>
          <p:cNvPr id="6" name="文本占位符 5"/>
          <p:cNvSpPr>
            <a:spLocks noGrp="1"/>
          </p:cNvSpPr>
          <p:nvPr>
            <p:ph type="body" sz="quarter" idx="13"/>
          </p:nvPr>
        </p:nvSpPr>
        <p:spPr/>
        <p:txBody>
          <a:bodyPr/>
          <a:lstStyle/>
          <a:p>
            <a:r>
              <a:rPr lang="en-US" altLang="zh-CN" dirty="0">
                <a:sym typeface="+mn-ea"/>
              </a:rPr>
              <a:t>FreeRTOS</a:t>
            </a:r>
            <a:endParaRPr lang="en-US" altLang="zh-CN" dirty="0"/>
          </a:p>
        </p:txBody>
      </p:sp>
      <p:sp>
        <p:nvSpPr>
          <p:cNvPr id="5" name="灯片编号占位符 4"/>
          <p:cNvSpPr>
            <a:spLocks noGrp="1"/>
          </p:cNvSpPr>
          <p:nvPr>
            <p:ph type="sldNum" sz="quarter" idx="12"/>
          </p:nvPr>
        </p:nvSpPr>
        <p:spPr/>
        <p:txBody>
          <a:bodyPr>
            <a:normAutofit/>
          </a:bodyPr>
          <a:lstStyle/>
          <a:p>
            <a:fld id="{4FAB73BC-B049-4115-A692-8D63A059BFB8}" type="slidenum">
              <a:rPr lang="en-US" smtClean="0"/>
            </a:fld>
            <a:endParaRPr lang="en-US" dirty="0"/>
          </a:p>
        </p:txBody>
      </p:sp>
      <p:sp>
        <p:nvSpPr>
          <p:cNvPr id="10" name="内容占位符 2"/>
          <p:cNvSpPr>
            <a:spLocks noGrp="1"/>
          </p:cNvSpPr>
          <p:nvPr>
            <p:ph idx="1"/>
          </p:nvPr>
        </p:nvSpPr>
        <p:spPr>
          <a:xfrm>
            <a:off x="822325" y="1821180"/>
            <a:ext cx="3484880" cy="4826635"/>
          </a:xfrm>
        </p:spPr>
        <p:txBody>
          <a:bodyPr>
            <a:normAutofit/>
          </a:bodyPr>
          <a:lstStyle/>
          <a:p>
            <a:pPr indent="-447675" algn="l" fontAlgn="auto">
              <a:lnSpc>
                <a:spcPct val="135000"/>
              </a:lnSpc>
              <a:buFont typeface="Wingdings" panose="05000000000000000000" pitchFamily="2" charset="2"/>
              <a:buChar char="n"/>
            </a:pPr>
            <a:r>
              <a:rPr lang="en-US" altLang="zh-CN" sz="2400" dirty="0">
                <a:solidFill>
                  <a:schemeClr val="tx2"/>
                </a:solidFill>
              </a:rPr>
              <a:t>FreeRTOS</a:t>
            </a:r>
            <a:r>
              <a:rPr lang="zh-CN" altLang="en-US" sz="2400" dirty="0">
                <a:solidFill>
                  <a:schemeClr val="tx2"/>
                </a:solidFill>
              </a:rPr>
              <a:t>官方文档中关于测试的介绍</a:t>
            </a:r>
            <a:r>
              <a:rPr lang="en-US" altLang="zh-CN" sz="2400" dirty="0">
                <a:solidFill>
                  <a:schemeClr val="tx2"/>
                </a:solidFill>
              </a:rPr>
              <a:t>,</a:t>
            </a:r>
            <a:r>
              <a:rPr lang="zh-CN" altLang="en-US" sz="2400" dirty="0">
                <a:solidFill>
                  <a:schemeClr val="tx2"/>
                </a:solidFill>
              </a:rPr>
              <a:t>利用</a:t>
            </a:r>
            <a:r>
              <a:rPr lang="en-US" altLang="zh-CN" sz="2400" dirty="0">
                <a:solidFill>
                  <a:schemeClr val="tx2"/>
                </a:solidFill>
              </a:rPr>
              <a:t>GCOV</a:t>
            </a:r>
            <a:r>
              <a:rPr lang="zh-CN" altLang="en-US" sz="2400" dirty="0">
                <a:solidFill>
                  <a:schemeClr val="tx2"/>
                </a:solidFill>
              </a:rPr>
              <a:t>和</a:t>
            </a:r>
            <a:r>
              <a:rPr lang="en-US" altLang="zh-CN" sz="2400" dirty="0">
                <a:solidFill>
                  <a:schemeClr val="tx2"/>
                </a:solidFill>
              </a:rPr>
              <a:t>mtCOVERAGE_TEST_MARKER()</a:t>
            </a:r>
            <a:r>
              <a:rPr lang="zh-CN" altLang="en-US" sz="2400" dirty="0">
                <a:solidFill>
                  <a:schemeClr val="tx2"/>
                </a:solidFill>
              </a:rPr>
              <a:t>对</a:t>
            </a:r>
            <a:r>
              <a:rPr lang="en-US" altLang="zh-CN" sz="2400" dirty="0">
                <a:solidFill>
                  <a:schemeClr val="tx2"/>
                </a:solidFill>
              </a:rPr>
              <a:t>C</a:t>
            </a:r>
            <a:r>
              <a:rPr lang="zh-CN" altLang="en-US" sz="2400" dirty="0">
                <a:solidFill>
                  <a:schemeClr val="tx2"/>
                </a:solidFill>
              </a:rPr>
              <a:t>语言源码进行测试。</a:t>
            </a:r>
            <a:endParaRPr lang="en-US" altLang="zh-CN" sz="2400" dirty="0">
              <a:solidFill>
                <a:schemeClr val="tx2"/>
              </a:solidFill>
            </a:endParaRPr>
          </a:p>
          <a:p>
            <a:pPr>
              <a:lnSpc>
                <a:spcPct val="135000"/>
              </a:lnSpc>
              <a:buFont typeface="Wingdings" panose="05000000000000000000" pitchFamily="2" charset="2"/>
              <a:buChar char="n"/>
            </a:pPr>
            <a:endParaRPr lang="en-US" altLang="zh-CN" sz="3200" dirty="0">
              <a:solidFill>
                <a:schemeClr val="tx2"/>
              </a:solidFill>
            </a:endParaRPr>
          </a:p>
          <a:p>
            <a:pPr indent="-447675" algn="l">
              <a:lnSpc>
                <a:spcPct val="95000"/>
              </a:lnSpc>
              <a:buFont typeface="Wingdings" panose="05000000000000000000" pitchFamily="2" charset="2"/>
              <a:buChar char="n"/>
            </a:pPr>
            <a:endParaRPr lang="en-US" altLang="zh-CN" sz="2800" dirty="0">
              <a:solidFill>
                <a:schemeClr val="tx2"/>
              </a:solidFill>
            </a:endParaRPr>
          </a:p>
        </p:txBody>
      </p:sp>
      <p:pic>
        <p:nvPicPr>
          <p:cNvPr id="100" name="图片 99"/>
          <p:cNvPicPr/>
          <p:nvPr/>
        </p:nvPicPr>
        <p:blipFill>
          <a:blip r:embed="rId1"/>
          <a:stretch>
            <a:fillRect/>
          </a:stretch>
        </p:blipFill>
        <p:spPr>
          <a:xfrm>
            <a:off x="4124960" y="1212215"/>
            <a:ext cx="7167880" cy="5102225"/>
          </a:xfrm>
          <a:prstGeom prst="rect">
            <a:avLst/>
          </a:prstGeom>
          <a:noFill/>
          <a:ln w="9525">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61872" y="552577"/>
            <a:ext cx="9418320" cy="1156208"/>
          </a:xfrm>
        </p:spPr>
        <p:txBody>
          <a:bodyPr/>
          <a:lstStyle/>
          <a:p>
            <a:r>
              <a:rPr lang="zh-CN" sz="4800">
                <a:sym typeface="+mn-ea"/>
              </a:rPr>
              <a:t>基本方法</a:t>
            </a:r>
            <a:endParaRPr lang="zh-CN" sz="4800" dirty="0"/>
          </a:p>
        </p:txBody>
      </p:sp>
      <p:sp>
        <p:nvSpPr>
          <p:cNvPr id="5" name="灯片编号占位符 4"/>
          <p:cNvSpPr>
            <a:spLocks noGrp="1"/>
          </p:cNvSpPr>
          <p:nvPr>
            <p:ph type="sldNum" sz="quarter" idx="12"/>
          </p:nvPr>
        </p:nvSpPr>
        <p:spPr/>
        <p:txBody>
          <a:bodyPr/>
          <a:lstStyle/>
          <a:p>
            <a:fld id="{4FAB73BC-B049-4115-A692-8D63A059BFB8}" type="slidenum">
              <a:rPr lang="en-US" smtClean="0"/>
            </a:fld>
            <a:endParaRPr lang="en-US" dirty="0"/>
          </a:p>
        </p:txBody>
      </p:sp>
      <p:sp>
        <p:nvSpPr>
          <p:cNvPr id="6" name="内容占位符 2"/>
          <p:cNvSpPr>
            <a:spLocks noGrp="1"/>
          </p:cNvSpPr>
          <p:nvPr>
            <p:custDataLst>
              <p:tags r:id="rId1"/>
            </p:custDataLst>
          </p:nvPr>
        </p:nvSpPr>
        <p:spPr>
          <a:xfrm>
            <a:off x="1261745" y="1708785"/>
            <a:ext cx="4718050" cy="4455795"/>
          </a:xfrm>
          <a:prstGeom prst="rect">
            <a:avLst/>
          </a:prstGeom>
        </p:spPr>
        <p:txBody>
          <a:bodyPr>
            <a:normAutofit/>
          </a:bodyPr>
          <a:lstStyle>
            <a:lvl1pPr marL="269875" indent="-269875" algn="l" defTabSz="914400" rtl="0" eaLnBrk="1" latinLnBrk="0" hangingPunct="1">
              <a:lnSpc>
                <a:spcPct val="120000"/>
              </a:lnSpc>
              <a:spcBef>
                <a:spcPts val="1400"/>
              </a:spcBef>
              <a:spcAft>
                <a:spcPts val="200"/>
              </a:spcAft>
              <a:buClr>
                <a:schemeClr val="accent1"/>
              </a:buClr>
              <a:buSzPct val="80000"/>
              <a:buFont typeface="微软雅黑" panose="020B0503020204020204" pitchFamily="34" charset="-122"/>
              <a:buChar char="▪"/>
              <a:defRPr sz="3600" kern="1200" spc="10" baseline="0">
                <a:solidFill>
                  <a:schemeClr val="tx1"/>
                </a:solidFill>
                <a:latin typeface="+mn-lt"/>
                <a:ea typeface="+mn-ea"/>
                <a:cs typeface="+mn-cs"/>
              </a:defRPr>
            </a:lvl1pPr>
            <a:lvl2pPr marL="541655" indent="-266700" algn="l" defTabSz="914400" rtl="0" eaLnBrk="1" latinLnBrk="0" hangingPunct="1">
              <a:lnSpc>
                <a:spcPct val="120000"/>
              </a:lnSpc>
              <a:spcBef>
                <a:spcPts val="300"/>
              </a:spcBef>
              <a:spcAft>
                <a:spcPts val="300"/>
              </a:spcAft>
              <a:buClr>
                <a:schemeClr val="accent1"/>
              </a:buClr>
              <a:buFont typeface="微软雅黑" panose="020B0503020204020204" pitchFamily="34" charset="-122"/>
              <a:buChar char="▫"/>
              <a:defRPr sz="3200" kern="1200">
                <a:solidFill>
                  <a:schemeClr val="tx1">
                    <a:lumMod val="85000"/>
                    <a:lumOff val="15000"/>
                  </a:schemeClr>
                </a:solidFill>
                <a:latin typeface="+mn-lt"/>
                <a:ea typeface="+mn-ea"/>
                <a:cs typeface="+mn-cs"/>
              </a:defRPr>
            </a:lvl2pPr>
            <a:lvl3pPr marL="805180" indent="-257175" algn="l" defTabSz="914400" rtl="0" eaLnBrk="1" latinLnBrk="0" hangingPunct="1">
              <a:lnSpc>
                <a:spcPct val="120000"/>
              </a:lnSpc>
              <a:spcBef>
                <a:spcPts val="300"/>
              </a:spcBef>
              <a:spcAft>
                <a:spcPts val="300"/>
              </a:spcAft>
              <a:buClr>
                <a:schemeClr val="accent1"/>
              </a:buClr>
              <a:buFont typeface="微软雅黑" panose="020B0503020204020204" pitchFamily="34" charset="-122"/>
              <a:buChar char="◦"/>
              <a:defRPr sz="2800" kern="1200">
                <a:solidFill>
                  <a:schemeClr val="tx1">
                    <a:lumMod val="85000"/>
                    <a:lumOff val="15000"/>
                  </a:schemeClr>
                </a:solidFill>
                <a:latin typeface="+mn-lt"/>
                <a:ea typeface="+mn-ea"/>
                <a:cs typeface="+mn-cs"/>
              </a:defRPr>
            </a:lvl3pPr>
            <a:lvl4pPr marL="1075055" indent="-252730" algn="l" defTabSz="914400" rtl="0" eaLnBrk="1" latinLnBrk="0" hangingPunct="1">
              <a:lnSpc>
                <a:spcPct val="120000"/>
              </a:lnSpc>
              <a:spcBef>
                <a:spcPts val="300"/>
              </a:spcBef>
              <a:spcAft>
                <a:spcPts val="300"/>
              </a:spcAft>
              <a:buClr>
                <a:schemeClr val="accent1"/>
              </a:buClr>
              <a:buFont typeface="微软雅黑" panose="020B0503020204020204" pitchFamily="34" charset="-122"/>
              <a:buChar char="◦"/>
              <a:defRPr sz="2800" kern="1200">
                <a:solidFill>
                  <a:schemeClr val="tx1">
                    <a:lumMod val="85000"/>
                    <a:lumOff val="15000"/>
                  </a:schemeClr>
                </a:solidFill>
                <a:latin typeface="+mn-lt"/>
                <a:ea typeface="+mn-ea"/>
                <a:cs typeface="+mn-cs"/>
              </a:defRPr>
            </a:lvl4pPr>
            <a:lvl5pPr marL="1346200" indent="-249555" algn="l" defTabSz="914400" rtl="0" eaLnBrk="1" latinLnBrk="0" hangingPunct="1">
              <a:lnSpc>
                <a:spcPct val="120000"/>
              </a:lnSpc>
              <a:spcBef>
                <a:spcPts val="300"/>
              </a:spcBef>
              <a:spcAft>
                <a:spcPts val="300"/>
              </a:spcAft>
              <a:buClr>
                <a:schemeClr val="accent1"/>
              </a:buClr>
              <a:buFont typeface="微软雅黑" panose="020B0503020204020204" pitchFamily="34" charset="-122"/>
              <a:buChar char="◦"/>
              <a:defRPr sz="2800" kern="1200">
                <a:solidFill>
                  <a:schemeClr val="tx1">
                    <a:lumMod val="85000"/>
                    <a:lumOff val="15000"/>
                  </a:schemeClr>
                </a:solidFill>
                <a:latin typeface="+mn-lt"/>
                <a:ea typeface="+mn-ea"/>
                <a:cs typeface="+mn-cs"/>
              </a:defRPr>
            </a:lvl5pPr>
            <a:lvl6pPr marL="1600200" indent="-228600" algn="l" defTabSz="914400" rtl="0" eaLnBrk="1" latinLnBrk="0" hangingPunct="1">
              <a:lnSpc>
                <a:spcPct val="90000"/>
              </a:lnSpc>
              <a:spcBef>
                <a:spcPts val="300"/>
              </a:spcBef>
              <a:spcAft>
                <a:spcPts val="300"/>
              </a:spcAft>
              <a:buClr>
                <a:schemeClr val="accent1"/>
              </a:buClr>
              <a:buFont typeface="Wingdings 2" panose="05020102010507070707" pitchFamily="18" charset="2"/>
              <a:buChar char=""/>
              <a:defRPr sz="1400" kern="1200">
                <a:solidFill>
                  <a:schemeClr val="tx1">
                    <a:lumMod val="85000"/>
                    <a:lumOff val="15000"/>
                  </a:schemeClr>
                </a:solidFill>
                <a:latin typeface="+mn-lt"/>
                <a:ea typeface="+mn-ea"/>
                <a:cs typeface="+mn-cs"/>
              </a:defRPr>
            </a:lvl6pPr>
            <a:lvl7pPr marL="1899920" indent="-228600" algn="l" defTabSz="914400" rtl="0" eaLnBrk="1" latinLnBrk="0" hangingPunct="1">
              <a:lnSpc>
                <a:spcPct val="90000"/>
              </a:lnSpc>
              <a:spcBef>
                <a:spcPts val="300"/>
              </a:spcBef>
              <a:spcAft>
                <a:spcPts val="300"/>
              </a:spcAft>
              <a:buClr>
                <a:schemeClr val="accent1"/>
              </a:buClr>
              <a:buFont typeface="Wingdings 2" panose="05020102010507070707" pitchFamily="18" charset="2"/>
              <a:buChar char=""/>
              <a:defRPr sz="1400" kern="1200">
                <a:solidFill>
                  <a:schemeClr val="tx1">
                    <a:lumMod val="85000"/>
                    <a:lumOff val="15000"/>
                  </a:schemeClr>
                </a:solidFill>
                <a:latin typeface="+mn-lt"/>
                <a:ea typeface="+mn-ea"/>
                <a:cs typeface="+mn-cs"/>
              </a:defRPr>
            </a:lvl7pPr>
            <a:lvl8pPr marL="2200275" indent="-228600" algn="l" defTabSz="914400" rtl="0" eaLnBrk="1" latinLnBrk="0" hangingPunct="1">
              <a:lnSpc>
                <a:spcPct val="90000"/>
              </a:lnSpc>
              <a:spcBef>
                <a:spcPts val="300"/>
              </a:spcBef>
              <a:spcAft>
                <a:spcPts val="300"/>
              </a:spcAft>
              <a:buClr>
                <a:schemeClr val="accent1"/>
              </a:buClr>
              <a:buFont typeface="Wingdings 2" panose="05020102010507070707" pitchFamily="18" charset="2"/>
              <a:buChar char=""/>
              <a:defRPr sz="1400" kern="1200">
                <a:solidFill>
                  <a:schemeClr val="tx1">
                    <a:lumMod val="85000"/>
                    <a:lumOff val="15000"/>
                  </a:schemeClr>
                </a:solidFill>
                <a:latin typeface="+mn-lt"/>
                <a:ea typeface="+mn-ea"/>
                <a:cs typeface="+mn-cs"/>
              </a:defRPr>
            </a:lvl8pPr>
            <a:lvl9pPr marL="2499995" indent="-228600" algn="l" defTabSz="914400" rtl="0" eaLnBrk="1" latinLnBrk="0" hangingPunct="1">
              <a:lnSpc>
                <a:spcPct val="90000"/>
              </a:lnSpc>
              <a:spcBef>
                <a:spcPts val="300"/>
              </a:spcBef>
              <a:spcAft>
                <a:spcPts val="300"/>
              </a:spcAft>
              <a:buClr>
                <a:schemeClr val="accent1"/>
              </a:buClr>
              <a:buFont typeface="Wingdings 2" panose="05020102010507070707" pitchFamily="18" charset="2"/>
              <a:buChar char=""/>
              <a:defRPr sz="1400" kern="1200">
                <a:solidFill>
                  <a:schemeClr val="tx1">
                    <a:lumMod val="85000"/>
                    <a:lumOff val="15000"/>
                  </a:schemeClr>
                </a:solidFill>
                <a:latin typeface="+mn-lt"/>
                <a:ea typeface="+mn-ea"/>
                <a:cs typeface="+mn-cs"/>
              </a:defRPr>
            </a:lvl9pPr>
          </a:lstStyle>
          <a:p>
            <a:pPr indent="-447675" algn="l" fontAlgn="auto">
              <a:lnSpc>
                <a:spcPct val="135000"/>
              </a:lnSpc>
              <a:buFont typeface="Wingdings" panose="05000000000000000000" pitchFamily="2" charset="2"/>
              <a:buChar char="n"/>
            </a:pPr>
            <a:r>
              <a:rPr lang="zh-CN" altLang="en-US" sz="2800" dirty="0">
                <a:solidFill>
                  <a:schemeClr val="tx2"/>
                </a:solidFill>
              </a:rPr>
              <a:t>途径：</a:t>
            </a:r>
            <a:r>
              <a:rPr lang="zh-CN" sz="2800" dirty="0">
                <a:solidFill>
                  <a:schemeClr val="tx2"/>
                </a:solidFill>
              </a:rPr>
              <a:t>以</a:t>
            </a:r>
            <a:r>
              <a:rPr lang="en-US" altLang="zh-CN" sz="2800" dirty="0">
                <a:solidFill>
                  <a:schemeClr val="tx2"/>
                </a:solidFill>
              </a:rPr>
              <a:t>FreeRTOS</a:t>
            </a:r>
            <a:r>
              <a:rPr lang="zh-CN" altLang="en-US" sz="2800" dirty="0">
                <a:solidFill>
                  <a:schemeClr val="tx2"/>
                </a:solidFill>
              </a:rPr>
              <a:t>开发手册为基础，以</a:t>
            </a:r>
            <a:r>
              <a:rPr lang="en-US" altLang="zh-CN" sz="2800" dirty="0">
                <a:solidFill>
                  <a:schemeClr val="tx2"/>
                </a:solidFill>
              </a:rPr>
              <a:t>rust</a:t>
            </a:r>
            <a:r>
              <a:rPr lang="zh-CN" altLang="en-US" sz="2800" dirty="0">
                <a:solidFill>
                  <a:schemeClr val="tx2"/>
                </a:solidFill>
              </a:rPr>
              <a:t>圣经、doc.rust-lang.org等为</a:t>
            </a:r>
            <a:r>
              <a:rPr lang="en-US" altLang="zh-CN" sz="2800" dirty="0">
                <a:solidFill>
                  <a:schemeClr val="tx2"/>
                </a:solidFill>
              </a:rPr>
              <a:t>rust</a:t>
            </a:r>
            <a:r>
              <a:rPr lang="zh-CN" altLang="en-US" sz="2800" dirty="0">
                <a:solidFill>
                  <a:schemeClr val="tx2"/>
                </a:solidFill>
              </a:rPr>
              <a:t>语法字典进行改写</a:t>
            </a:r>
            <a:endParaRPr lang="zh-CN" altLang="en-US" sz="2800" dirty="0">
              <a:solidFill>
                <a:schemeClr val="tx2"/>
              </a:solidFill>
            </a:endParaRPr>
          </a:p>
        </p:txBody>
      </p:sp>
      <p:pic>
        <p:nvPicPr>
          <p:cNvPr id="3" name="图片 2"/>
          <p:cNvPicPr>
            <a:picLocks noChangeAspect="1"/>
          </p:cNvPicPr>
          <p:nvPr>
            <p:custDataLst>
              <p:tags r:id="rId2"/>
            </p:custDataLst>
          </p:nvPr>
        </p:nvPicPr>
        <p:blipFill>
          <a:blip r:embed="rId3"/>
          <a:stretch>
            <a:fillRect/>
          </a:stretch>
        </p:blipFill>
        <p:spPr>
          <a:xfrm>
            <a:off x="6342380" y="500380"/>
            <a:ext cx="3319780" cy="3121660"/>
          </a:xfrm>
          <a:prstGeom prst="rect">
            <a:avLst/>
          </a:prstGeom>
        </p:spPr>
      </p:pic>
      <p:pic>
        <p:nvPicPr>
          <p:cNvPr id="4" name="图片 3"/>
          <p:cNvPicPr>
            <a:picLocks noChangeAspect="1"/>
          </p:cNvPicPr>
          <p:nvPr>
            <p:custDataLst>
              <p:tags r:id="rId4"/>
            </p:custDataLst>
          </p:nvPr>
        </p:nvPicPr>
        <p:blipFill>
          <a:blip r:embed="rId5"/>
          <a:stretch>
            <a:fillRect/>
          </a:stretch>
        </p:blipFill>
        <p:spPr>
          <a:xfrm>
            <a:off x="6463030" y="3862070"/>
            <a:ext cx="3276600" cy="2719070"/>
          </a:xfrm>
          <a:prstGeom prst="rect">
            <a:avLst/>
          </a:prstGeom>
        </p:spPr>
      </p:pic>
      <p:pic>
        <p:nvPicPr>
          <p:cNvPr id="7" name="图片 6"/>
          <p:cNvPicPr>
            <a:picLocks noChangeAspect="1"/>
          </p:cNvPicPr>
          <p:nvPr>
            <p:custDataLst>
              <p:tags r:id="rId6"/>
            </p:custDataLst>
          </p:nvPr>
        </p:nvPicPr>
        <p:blipFill>
          <a:blip r:embed="rId7"/>
          <a:stretch>
            <a:fillRect/>
          </a:stretch>
        </p:blipFill>
        <p:spPr>
          <a:xfrm>
            <a:off x="1627505" y="4157980"/>
            <a:ext cx="3625850" cy="2423160"/>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1751" y="993356"/>
            <a:ext cx="9746088" cy="742416"/>
          </a:xfrm>
        </p:spPr>
        <p:txBody>
          <a:bodyPr/>
          <a:lstStyle/>
          <a:p>
            <a:pPr fontAlgn="auto">
              <a:lnSpc>
                <a:spcPct val="145000"/>
              </a:lnSpc>
            </a:pPr>
            <a:r>
              <a:rPr altLang="zh-CN" sz="3600" dirty="0"/>
              <a:t>Rust</a:t>
            </a:r>
            <a:r>
              <a:rPr lang="zh-CN" altLang="en-US" sz="3600" dirty="0"/>
              <a:t>代码覆盖率测试方法</a:t>
            </a:r>
            <a:endParaRPr lang="en-US" altLang="zh-CN" sz="3600" dirty="0"/>
          </a:p>
        </p:txBody>
      </p:sp>
      <p:sp>
        <p:nvSpPr>
          <p:cNvPr id="6" name="文本占位符 5"/>
          <p:cNvSpPr>
            <a:spLocks noGrp="1"/>
          </p:cNvSpPr>
          <p:nvPr>
            <p:ph type="body" sz="quarter" idx="13"/>
          </p:nvPr>
        </p:nvSpPr>
        <p:spPr/>
        <p:txBody>
          <a:bodyPr/>
          <a:lstStyle/>
          <a:p>
            <a:r>
              <a:rPr lang="en-US" altLang="zh-CN" dirty="0">
                <a:sym typeface="+mn-ea"/>
              </a:rPr>
              <a:t>FreeRTOS</a:t>
            </a:r>
            <a:endParaRPr lang="en-US" altLang="zh-CN" dirty="0"/>
          </a:p>
        </p:txBody>
      </p:sp>
      <p:sp>
        <p:nvSpPr>
          <p:cNvPr id="5" name="灯片编号占位符 4"/>
          <p:cNvSpPr>
            <a:spLocks noGrp="1"/>
          </p:cNvSpPr>
          <p:nvPr>
            <p:ph type="sldNum" sz="quarter" idx="12"/>
          </p:nvPr>
        </p:nvSpPr>
        <p:spPr/>
        <p:txBody>
          <a:bodyPr>
            <a:normAutofit/>
          </a:bodyPr>
          <a:lstStyle/>
          <a:p>
            <a:fld id="{4FAB73BC-B049-4115-A692-8D63A059BFB8}" type="slidenum">
              <a:rPr lang="en-US" smtClean="0"/>
            </a:fld>
            <a:endParaRPr lang="en-US" dirty="0"/>
          </a:p>
        </p:txBody>
      </p:sp>
      <p:sp>
        <p:nvSpPr>
          <p:cNvPr id="10" name="内容占位符 2"/>
          <p:cNvSpPr>
            <a:spLocks noGrp="1"/>
          </p:cNvSpPr>
          <p:nvPr>
            <p:ph idx="1"/>
          </p:nvPr>
        </p:nvSpPr>
        <p:spPr>
          <a:xfrm>
            <a:off x="822325" y="1821180"/>
            <a:ext cx="5353050" cy="4826635"/>
          </a:xfrm>
        </p:spPr>
        <p:txBody>
          <a:bodyPr>
            <a:normAutofit/>
          </a:bodyPr>
          <a:lstStyle/>
          <a:p>
            <a:pPr indent="-447675" algn="l" fontAlgn="auto">
              <a:lnSpc>
                <a:spcPct val="135000"/>
              </a:lnSpc>
              <a:buFont typeface="Wingdings" panose="05000000000000000000" pitchFamily="2" charset="2"/>
              <a:buChar char="n"/>
            </a:pPr>
            <a:r>
              <a:rPr lang="zh-CN" altLang="en-US" sz="2400" dirty="0">
                <a:solidFill>
                  <a:schemeClr val="tx2"/>
                </a:solidFill>
              </a:rPr>
              <a:t>利用工具</a:t>
            </a:r>
            <a:r>
              <a:rPr lang="en-US" altLang="zh-CN" sz="2400" dirty="0">
                <a:solidFill>
                  <a:schemeClr val="tx2"/>
                </a:solidFill>
              </a:rPr>
              <a:t>grcov</a:t>
            </a:r>
            <a:r>
              <a:rPr lang="zh-CN" altLang="en-US" sz="2400" dirty="0">
                <a:solidFill>
                  <a:schemeClr val="tx2"/>
                </a:solidFill>
              </a:rPr>
              <a:t>进行测试</a:t>
            </a:r>
            <a:endParaRPr lang="zh-CN" altLang="en-US" sz="2400" dirty="0">
              <a:solidFill>
                <a:schemeClr val="tx2"/>
              </a:solidFill>
            </a:endParaRPr>
          </a:p>
          <a:p>
            <a:pPr indent="-447675" algn="l" fontAlgn="auto">
              <a:lnSpc>
                <a:spcPct val="135000"/>
              </a:lnSpc>
              <a:buFont typeface="Wingdings" panose="05000000000000000000" pitchFamily="2" charset="2"/>
              <a:buChar char="n"/>
            </a:pPr>
            <a:r>
              <a:rPr lang="zh-CN" altLang="en-US" sz="2400" dirty="0">
                <a:solidFill>
                  <a:schemeClr val="tx2"/>
                </a:solidFill>
              </a:rPr>
              <a:t>清理构建目录并设置一些环境变量</a:t>
            </a:r>
            <a:endParaRPr lang="zh-CN" altLang="en-US" sz="2400" dirty="0">
              <a:solidFill>
                <a:schemeClr val="tx2"/>
              </a:solidFill>
            </a:endParaRPr>
          </a:p>
          <a:p>
            <a:pPr indent="-447675" algn="l" fontAlgn="auto">
              <a:lnSpc>
                <a:spcPct val="135000"/>
              </a:lnSpc>
              <a:buFont typeface="Wingdings" panose="05000000000000000000" pitchFamily="2" charset="2"/>
              <a:buChar char="n"/>
            </a:pPr>
            <a:r>
              <a:rPr lang="zh-CN" altLang="en-US" sz="2400" dirty="0">
                <a:solidFill>
                  <a:schemeClr val="tx2"/>
                </a:solidFill>
              </a:rPr>
              <a:t>安装辅助插件：如rust-analyzer、Coverage Gutters等</a:t>
            </a:r>
            <a:endParaRPr lang="zh-CN" altLang="en-US" sz="2400" dirty="0">
              <a:solidFill>
                <a:schemeClr val="tx2"/>
              </a:solidFill>
            </a:endParaRPr>
          </a:p>
          <a:p>
            <a:pPr indent="-447675" algn="l" fontAlgn="auto">
              <a:lnSpc>
                <a:spcPct val="135000"/>
              </a:lnSpc>
              <a:buFont typeface="Wingdings" panose="05000000000000000000" pitchFamily="2" charset="2"/>
              <a:buChar char="n"/>
            </a:pPr>
            <a:r>
              <a:rPr lang="zh-CN" altLang="en-US" sz="2400" dirty="0">
                <a:solidFill>
                  <a:schemeClr val="tx2"/>
                </a:solidFill>
              </a:rPr>
              <a:t>利用</a:t>
            </a:r>
            <a:r>
              <a:rPr lang="en-US" altLang="zh-CN" sz="2400" dirty="0">
                <a:solidFill>
                  <a:schemeClr val="tx2"/>
                </a:solidFill>
              </a:rPr>
              <a:t>cargo test</a:t>
            </a:r>
            <a:r>
              <a:rPr lang="zh-CN" altLang="en-US" sz="2400" dirty="0">
                <a:solidFill>
                  <a:schemeClr val="tx2"/>
                </a:solidFill>
              </a:rPr>
              <a:t>进行测试</a:t>
            </a:r>
            <a:endParaRPr lang="zh-CN" altLang="en-US" sz="2400" dirty="0">
              <a:solidFill>
                <a:schemeClr val="tx2"/>
              </a:solidFill>
            </a:endParaRPr>
          </a:p>
          <a:p>
            <a:pPr indent="-447675" algn="l">
              <a:lnSpc>
                <a:spcPct val="95000"/>
              </a:lnSpc>
              <a:buFont typeface="Wingdings" panose="05000000000000000000" pitchFamily="2" charset="2"/>
              <a:buChar char="n"/>
            </a:pPr>
            <a:endParaRPr lang="en-US" altLang="zh-CN" sz="2800" dirty="0">
              <a:solidFill>
                <a:schemeClr val="tx2"/>
              </a:solidFill>
            </a:endParaRPr>
          </a:p>
        </p:txBody>
      </p:sp>
      <p:pic>
        <p:nvPicPr>
          <p:cNvPr id="3" name="图片 2"/>
          <p:cNvPicPr>
            <a:picLocks noChangeAspect="1"/>
          </p:cNvPicPr>
          <p:nvPr>
            <p:custDataLst>
              <p:tags r:id="rId1"/>
            </p:custDataLst>
          </p:nvPr>
        </p:nvPicPr>
        <p:blipFill>
          <a:blip r:embed="rId2"/>
          <a:stretch>
            <a:fillRect/>
          </a:stretch>
        </p:blipFill>
        <p:spPr>
          <a:xfrm>
            <a:off x="6096000" y="2376170"/>
            <a:ext cx="4996180" cy="1280160"/>
          </a:xfrm>
          <a:prstGeom prst="rect">
            <a:avLst/>
          </a:prstGeom>
        </p:spPr>
      </p:pic>
      <p:pic>
        <p:nvPicPr>
          <p:cNvPr id="4" name="图片 3"/>
          <p:cNvPicPr>
            <a:picLocks noChangeAspect="1"/>
          </p:cNvPicPr>
          <p:nvPr>
            <p:custDataLst>
              <p:tags r:id="rId3"/>
            </p:custDataLst>
          </p:nvPr>
        </p:nvPicPr>
        <p:blipFill>
          <a:blip r:embed="rId4"/>
          <a:stretch>
            <a:fillRect/>
          </a:stretch>
        </p:blipFill>
        <p:spPr>
          <a:xfrm>
            <a:off x="6096000" y="1464310"/>
            <a:ext cx="3634105" cy="772160"/>
          </a:xfrm>
          <a:prstGeom prst="rect">
            <a:avLst/>
          </a:prstGeom>
        </p:spPr>
      </p:pic>
      <p:pic>
        <p:nvPicPr>
          <p:cNvPr id="7" name="图片 6"/>
          <p:cNvPicPr>
            <a:picLocks noChangeAspect="1"/>
          </p:cNvPicPr>
          <p:nvPr>
            <p:custDataLst>
              <p:tags r:id="rId5"/>
            </p:custDataLst>
          </p:nvPr>
        </p:nvPicPr>
        <p:blipFill>
          <a:blip r:embed="rId6"/>
          <a:stretch>
            <a:fillRect/>
          </a:stretch>
        </p:blipFill>
        <p:spPr>
          <a:xfrm>
            <a:off x="983615" y="5176520"/>
            <a:ext cx="7424420" cy="995680"/>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1751" y="993356"/>
            <a:ext cx="9746088" cy="742416"/>
          </a:xfrm>
        </p:spPr>
        <p:txBody>
          <a:bodyPr/>
          <a:lstStyle/>
          <a:p>
            <a:pPr fontAlgn="auto">
              <a:lnSpc>
                <a:spcPct val="145000"/>
              </a:lnSpc>
            </a:pPr>
            <a:r>
              <a:rPr lang="zh-CN" altLang="en-US" sz="3600" dirty="0"/>
              <a:t>代码覆盖率测试</a:t>
            </a:r>
            <a:endParaRPr lang="en-US" altLang="zh-CN" sz="3600" dirty="0"/>
          </a:p>
        </p:txBody>
      </p:sp>
      <p:sp>
        <p:nvSpPr>
          <p:cNvPr id="6" name="文本占位符 5"/>
          <p:cNvSpPr>
            <a:spLocks noGrp="1"/>
          </p:cNvSpPr>
          <p:nvPr>
            <p:ph type="body" sz="quarter" idx="13"/>
          </p:nvPr>
        </p:nvSpPr>
        <p:spPr/>
        <p:txBody>
          <a:bodyPr/>
          <a:lstStyle/>
          <a:p>
            <a:r>
              <a:rPr lang="en-US" altLang="zh-CN" dirty="0">
                <a:sym typeface="+mn-ea"/>
              </a:rPr>
              <a:t>FreeRTOS</a:t>
            </a:r>
            <a:endParaRPr lang="en-US" altLang="zh-CN" dirty="0"/>
          </a:p>
        </p:txBody>
      </p:sp>
      <p:sp>
        <p:nvSpPr>
          <p:cNvPr id="5" name="灯片编号占位符 4"/>
          <p:cNvSpPr>
            <a:spLocks noGrp="1"/>
          </p:cNvSpPr>
          <p:nvPr>
            <p:ph type="sldNum" sz="quarter" idx="12"/>
          </p:nvPr>
        </p:nvSpPr>
        <p:spPr/>
        <p:txBody>
          <a:bodyPr>
            <a:normAutofit/>
          </a:bodyPr>
          <a:lstStyle/>
          <a:p>
            <a:fld id="{4FAB73BC-B049-4115-A692-8D63A059BFB8}" type="slidenum">
              <a:rPr lang="en-US" smtClean="0"/>
            </a:fld>
            <a:endParaRPr lang="en-US" dirty="0"/>
          </a:p>
        </p:txBody>
      </p:sp>
      <p:sp>
        <p:nvSpPr>
          <p:cNvPr id="10" name="内容占位符 2"/>
          <p:cNvSpPr>
            <a:spLocks noGrp="1"/>
          </p:cNvSpPr>
          <p:nvPr>
            <p:ph idx="1"/>
          </p:nvPr>
        </p:nvSpPr>
        <p:spPr>
          <a:xfrm>
            <a:off x="822324" y="1821180"/>
            <a:ext cx="10470515" cy="4826635"/>
          </a:xfrm>
        </p:spPr>
        <p:txBody>
          <a:bodyPr>
            <a:normAutofit/>
          </a:bodyPr>
          <a:lstStyle/>
          <a:p>
            <a:pPr indent="-447675" algn="l" fontAlgn="auto">
              <a:lnSpc>
                <a:spcPct val="135000"/>
              </a:lnSpc>
              <a:buFont typeface="Wingdings" panose="05000000000000000000" pitchFamily="2" charset="2"/>
              <a:buChar char="n"/>
            </a:pPr>
            <a:r>
              <a:rPr lang="zh-CN" altLang="en-US" sz="2800" dirty="0">
                <a:solidFill>
                  <a:schemeClr val="tx2"/>
                </a:solidFill>
              </a:rPr>
              <a:t>程序运行完成后，可以查看每个文件的代码覆盖率情况：展示每个文件的行覆盖率，函数覆盖率和分支覆盖率</a:t>
            </a:r>
            <a:endParaRPr lang="en-US" altLang="zh-CN" sz="2400" dirty="0">
              <a:solidFill>
                <a:schemeClr val="tx2"/>
              </a:solidFill>
            </a:endParaRPr>
          </a:p>
          <a:p>
            <a:pPr>
              <a:lnSpc>
                <a:spcPct val="135000"/>
              </a:lnSpc>
              <a:buFont typeface="Wingdings" panose="05000000000000000000" pitchFamily="2" charset="2"/>
              <a:buChar char="n"/>
            </a:pPr>
            <a:endParaRPr lang="en-US" altLang="zh-CN" sz="3200" dirty="0">
              <a:solidFill>
                <a:schemeClr val="tx2"/>
              </a:solidFill>
            </a:endParaRPr>
          </a:p>
          <a:p>
            <a:pPr indent="-447675" algn="l">
              <a:lnSpc>
                <a:spcPct val="95000"/>
              </a:lnSpc>
              <a:buFont typeface="Wingdings" panose="05000000000000000000" pitchFamily="2" charset="2"/>
              <a:buChar char="n"/>
            </a:pPr>
            <a:r>
              <a:rPr lang="zh-CN" altLang="en-US" sz="2800" dirty="0">
                <a:solidFill>
                  <a:schemeClr val="tx2"/>
                </a:solidFill>
              </a:rPr>
              <a:t>右图为</a:t>
            </a:r>
            <a:r>
              <a:rPr lang="en-US" altLang="zh-CN" sz="2800" dirty="0">
                <a:solidFill>
                  <a:schemeClr val="tx2"/>
                </a:solidFill>
              </a:rPr>
              <a:t>list</a:t>
            </a:r>
            <a:r>
              <a:rPr lang="zh-CN" altLang="en-US" sz="2800" dirty="0">
                <a:solidFill>
                  <a:schemeClr val="tx2"/>
                </a:solidFill>
              </a:rPr>
              <a:t>代码覆盖率测试结果，利用#[test]对需要测试的内容进行测试</a:t>
            </a:r>
            <a:endParaRPr lang="zh-CN" altLang="en-US" sz="2800" dirty="0">
              <a:solidFill>
                <a:schemeClr val="tx2"/>
              </a:solidFill>
            </a:endParaRPr>
          </a:p>
        </p:txBody>
      </p:sp>
      <p:pic>
        <p:nvPicPr>
          <p:cNvPr id="3" name="图片 2"/>
          <p:cNvPicPr>
            <a:picLocks noChangeAspect="1"/>
          </p:cNvPicPr>
          <p:nvPr>
            <p:custDataLst>
              <p:tags r:id="rId1"/>
            </p:custDataLst>
          </p:nvPr>
        </p:nvPicPr>
        <p:blipFill>
          <a:blip r:embed="rId2"/>
          <a:stretch>
            <a:fillRect/>
          </a:stretch>
        </p:blipFill>
        <p:spPr>
          <a:xfrm>
            <a:off x="4375150" y="4985385"/>
            <a:ext cx="6435725" cy="791845"/>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1751" y="993356"/>
            <a:ext cx="9746088" cy="742416"/>
          </a:xfrm>
        </p:spPr>
        <p:txBody>
          <a:bodyPr/>
          <a:lstStyle/>
          <a:p>
            <a:r>
              <a:rPr lang="en-US" altLang="zh-CN" sz="3600" dirty="0" err="1"/>
              <a:t>Bindgen</a:t>
            </a:r>
            <a:r>
              <a:rPr lang="zh-CN" altLang="en-US" sz="3600" dirty="0"/>
              <a:t>：生成</a:t>
            </a:r>
            <a:r>
              <a:rPr lang="en-US" altLang="zh-CN" sz="3600" dirty="0"/>
              <a:t>Rust</a:t>
            </a:r>
            <a:r>
              <a:rPr lang="zh-CN" altLang="en-US" sz="3600" dirty="0"/>
              <a:t>的</a:t>
            </a:r>
            <a:r>
              <a:rPr lang="en-US" altLang="zh-CN" sz="3600" dirty="0"/>
              <a:t>C</a:t>
            </a:r>
            <a:r>
              <a:rPr lang="zh-CN" altLang="en-US" sz="3600" dirty="0"/>
              <a:t>语言</a:t>
            </a:r>
            <a:r>
              <a:rPr lang="en-US" altLang="zh-CN" sz="3600" dirty="0"/>
              <a:t>FFI</a:t>
            </a:r>
            <a:r>
              <a:rPr lang="zh-CN" altLang="en-US" sz="3600" dirty="0"/>
              <a:t>工具</a:t>
            </a:r>
            <a:endParaRPr lang="zh-CN" altLang="en-US" sz="3600" dirty="0"/>
          </a:p>
        </p:txBody>
      </p:sp>
      <p:sp>
        <p:nvSpPr>
          <p:cNvPr id="3" name="内容占位符 2"/>
          <p:cNvSpPr>
            <a:spLocks noGrp="1"/>
          </p:cNvSpPr>
          <p:nvPr>
            <p:ph idx="1"/>
          </p:nvPr>
        </p:nvSpPr>
        <p:spPr>
          <a:xfrm>
            <a:off x="822325" y="1821180"/>
            <a:ext cx="9746615" cy="4826635"/>
          </a:xfrm>
        </p:spPr>
        <p:txBody>
          <a:bodyPr>
            <a:normAutofit/>
          </a:bodyPr>
          <a:lstStyle/>
          <a:p>
            <a:pPr indent="-447675" algn="l" fontAlgn="auto">
              <a:lnSpc>
                <a:spcPct val="135000"/>
              </a:lnSpc>
              <a:buFont typeface="Wingdings" panose="05000000000000000000" pitchFamily="2" charset="2"/>
              <a:buChar char="n"/>
            </a:pPr>
            <a:endParaRPr lang="zh-CN" altLang="en-US" sz="2800" dirty="0">
              <a:solidFill>
                <a:schemeClr val="tx2"/>
              </a:solidFill>
            </a:endParaRPr>
          </a:p>
          <a:p>
            <a:pPr indent="-447675" algn="l" fontAlgn="auto">
              <a:lnSpc>
                <a:spcPct val="135000"/>
              </a:lnSpc>
              <a:buFont typeface="Wingdings" panose="05000000000000000000" pitchFamily="2" charset="2"/>
              <a:buChar char="n"/>
            </a:pPr>
            <a:endParaRPr lang="zh-CN" altLang="en-US" sz="2800" dirty="0">
              <a:solidFill>
                <a:schemeClr val="tx2"/>
              </a:solidFill>
            </a:endParaRPr>
          </a:p>
          <a:p>
            <a:pPr marL="0" indent="0" algn="l">
              <a:lnSpc>
                <a:spcPct val="95000"/>
              </a:lnSpc>
              <a:buFont typeface="Wingdings" panose="05000000000000000000" pitchFamily="2" charset="2"/>
              <a:buNone/>
            </a:pPr>
            <a:endParaRPr lang="en-US" altLang="zh-CN" sz="2800" dirty="0">
              <a:solidFill>
                <a:schemeClr val="tx2"/>
              </a:solidFill>
            </a:endParaRPr>
          </a:p>
          <a:p>
            <a:pPr indent="-447675" algn="l">
              <a:lnSpc>
                <a:spcPct val="95000"/>
              </a:lnSpc>
              <a:buFont typeface="Wingdings" panose="05000000000000000000" pitchFamily="2" charset="2"/>
              <a:buChar char="n"/>
            </a:pPr>
            <a:endParaRPr lang="en-US" altLang="zh-CN" sz="2800" dirty="0">
              <a:solidFill>
                <a:schemeClr val="tx2"/>
              </a:solidFill>
            </a:endParaRPr>
          </a:p>
          <a:p>
            <a:pPr indent="-447675" algn="l">
              <a:lnSpc>
                <a:spcPct val="95000"/>
              </a:lnSpc>
              <a:buFont typeface="Wingdings" panose="05000000000000000000" pitchFamily="2" charset="2"/>
              <a:buChar char="n"/>
            </a:pPr>
            <a:endParaRPr lang="en-US" altLang="zh-CN" sz="2800" dirty="0">
              <a:solidFill>
                <a:schemeClr val="tx2"/>
              </a:solidFill>
            </a:endParaRPr>
          </a:p>
        </p:txBody>
      </p:sp>
      <p:sp>
        <p:nvSpPr>
          <p:cNvPr id="6" name="文本占位符 5"/>
          <p:cNvSpPr>
            <a:spLocks noGrp="1"/>
          </p:cNvSpPr>
          <p:nvPr>
            <p:ph type="body" sz="quarter" idx="13"/>
          </p:nvPr>
        </p:nvSpPr>
        <p:spPr/>
        <p:txBody>
          <a:bodyPr/>
          <a:lstStyle/>
          <a:p>
            <a:r>
              <a:rPr lang="en-US" altLang="zh-CN" dirty="0">
                <a:sym typeface="+mn-ea"/>
              </a:rPr>
              <a:t>FreeRTOS</a:t>
            </a:r>
            <a:endParaRPr lang="en-US" altLang="zh-CN" dirty="0"/>
          </a:p>
        </p:txBody>
      </p:sp>
      <p:sp>
        <p:nvSpPr>
          <p:cNvPr id="5" name="灯片编号占位符 4"/>
          <p:cNvSpPr>
            <a:spLocks noGrp="1"/>
          </p:cNvSpPr>
          <p:nvPr>
            <p:ph type="sldNum" sz="quarter" idx="12"/>
          </p:nvPr>
        </p:nvSpPr>
        <p:spPr/>
        <p:txBody>
          <a:bodyPr>
            <a:normAutofit/>
          </a:bodyPr>
          <a:lstStyle/>
          <a:p>
            <a:fld id="{4FAB73BC-B049-4115-A692-8D63A059BFB8}" type="slidenum">
              <a:rPr lang="en-US" smtClean="0"/>
            </a:fld>
            <a:endParaRPr lang="en-US" dirty="0"/>
          </a:p>
        </p:txBody>
      </p:sp>
      <p:pic>
        <p:nvPicPr>
          <p:cNvPr id="11" name="图片 10"/>
          <p:cNvPicPr>
            <a:picLocks noChangeAspect="1"/>
          </p:cNvPicPr>
          <p:nvPr/>
        </p:nvPicPr>
        <p:blipFill>
          <a:blip r:embed="rId1"/>
          <a:stretch>
            <a:fillRect/>
          </a:stretch>
        </p:blipFill>
        <p:spPr>
          <a:xfrm>
            <a:off x="7538187" y="4509142"/>
            <a:ext cx="3427466" cy="2302645"/>
          </a:xfrm>
          <a:prstGeom prst="rect">
            <a:avLst/>
          </a:prstGeom>
        </p:spPr>
      </p:pic>
      <p:pic>
        <p:nvPicPr>
          <p:cNvPr id="13" name="图片 12"/>
          <p:cNvPicPr>
            <a:picLocks noChangeAspect="1"/>
          </p:cNvPicPr>
          <p:nvPr/>
        </p:nvPicPr>
        <p:blipFill>
          <a:blip r:embed="rId2"/>
          <a:stretch>
            <a:fillRect/>
          </a:stretch>
        </p:blipFill>
        <p:spPr>
          <a:xfrm>
            <a:off x="7574051" y="1899744"/>
            <a:ext cx="3355738" cy="2452271"/>
          </a:xfrm>
          <a:prstGeom prst="rect">
            <a:avLst/>
          </a:prstGeom>
        </p:spPr>
      </p:pic>
      <p:sp>
        <p:nvSpPr>
          <p:cNvPr id="14" name="文本框 13"/>
          <p:cNvSpPr txBox="1"/>
          <p:nvPr/>
        </p:nvSpPr>
        <p:spPr>
          <a:xfrm>
            <a:off x="821750" y="2444573"/>
            <a:ext cx="5430194" cy="2677656"/>
          </a:xfrm>
          <a:prstGeom prst="rect">
            <a:avLst/>
          </a:prstGeom>
          <a:noFill/>
        </p:spPr>
        <p:txBody>
          <a:bodyPr wrap="square" rtlCol="0">
            <a:spAutoFit/>
          </a:bodyPr>
          <a:lstStyle/>
          <a:p>
            <a:r>
              <a:rPr lang="en-US" altLang="zh-CN" sz="2400" dirty="0" err="1"/>
              <a:t>bindgen</a:t>
            </a:r>
            <a:r>
              <a:rPr lang="zh-CN" altLang="en-US" sz="2400" dirty="0"/>
              <a:t>的环境搭建</a:t>
            </a:r>
            <a:endParaRPr lang="en-US" altLang="zh-CN" sz="2400" dirty="0"/>
          </a:p>
          <a:p>
            <a:endParaRPr lang="en-US" altLang="zh-CN" sz="2400" dirty="0"/>
          </a:p>
          <a:p>
            <a:r>
              <a:rPr lang="zh-CN" altLang="en-US" sz="2400" dirty="0"/>
              <a:t>安装</a:t>
            </a:r>
            <a:r>
              <a:rPr lang="en-US" altLang="zh-CN" sz="2400" dirty="0"/>
              <a:t>Clang</a:t>
            </a:r>
            <a:r>
              <a:rPr lang="zh-CN" altLang="en-US" sz="2400" dirty="0"/>
              <a:t>（记得加环境变量）</a:t>
            </a:r>
            <a:endParaRPr lang="en-US" altLang="zh-CN" sz="2400" dirty="0"/>
          </a:p>
          <a:p>
            <a:endParaRPr lang="en-US" altLang="zh-CN" sz="2400" dirty="0"/>
          </a:p>
          <a:p>
            <a:r>
              <a:rPr lang="zh-CN" altLang="en-US" sz="2400" dirty="0"/>
              <a:t>将</a:t>
            </a:r>
            <a:r>
              <a:rPr lang="en-US" altLang="zh-CN" sz="2400" dirty="0" err="1"/>
              <a:t>bindgen</a:t>
            </a:r>
            <a:r>
              <a:rPr lang="zh-CN" altLang="en-US" sz="2400" dirty="0"/>
              <a:t>添加到</a:t>
            </a:r>
            <a:r>
              <a:rPr lang="en-US" altLang="zh-CN" sz="2400" dirty="0"/>
              <a:t>build-</a:t>
            </a:r>
            <a:r>
              <a:rPr lang="en-US" altLang="zh-CN" sz="2400" dirty="0" err="1"/>
              <a:t>dependncies</a:t>
            </a:r>
            <a:endParaRPr lang="en-US" altLang="zh-CN" sz="2400" dirty="0"/>
          </a:p>
          <a:p>
            <a:endParaRPr lang="en-US" altLang="zh-CN" sz="2400" dirty="0"/>
          </a:p>
          <a:p>
            <a:endParaRPr lang="zh-CN" altLang="en-US" sz="2400" dirty="0"/>
          </a:p>
        </p:txBody>
      </p:sp>
      <p:pic>
        <p:nvPicPr>
          <p:cNvPr id="9" name="图片 8"/>
          <p:cNvPicPr>
            <a:picLocks noChangeAspect="1"/>
          </p:cNvPicPr>
          <p:nvPr/>
        </p:nvPicPr>
        <p:blipFill>
          <a:blip r:embed="rId3"/>
          <a:stretch>
            <a:fillRect/>
          </a:stretch>
        </p:blipFill>
        <p:spPr>
          <a:xfrm>
            <a:off x="821750" y="5037899"/>
            <a:ext cx="4689098" cy="1431163"/>
          </a:xfrm>
          <a:prstGeom prst="rect">
            <a:avLst/>
          </a:prstGeo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1751" y="993356"/>
            <a:ext cx="9746088" cy="742416"/>
          </a:xfrm>
        </p:spPr>
        <p:txBody>
          <a:bodyPr/>
          <a:lstStyle/>
          <a:p>
            <a:r>
              <a:rPr lang="en-US" altLang="zh-CN" sz="3600" dirty="0" err="1"/>
              <a:t>Bindgen</a:t>
            </a:r>
            <a:r>
              <a:rPr lang="zh-CN" altLang="en-US" sz="3600" dirty="0"/>
              <a:t>：生成</a:t>
            </a:r>
            <a:r>
              <a:rPr lang="en-US" altLang="zh-CN" sz="3600" dirty="0"/>
              <a:t>Rust</a:t>
            </a:r>
            <a:r>
              <a:rPr lang="zh-CN" altLang="en-US" sz="3600" dirty="0"/>
              <a:t>的</a:t>
            </a:r>
            <a:r>
              <a:rPr lang="en-US" altLang="zh-CN" sz="3600" dirty="0"/>
              <a:t>C</a:t>
            </a:r>
            <a:r>
              <a:rPr lang="zh-CN" altLang="en-US" sz="3600" dirty="0"/>
              <a:t>语言</a:t>
            </a:r>
            <a:r>
              <a:rPr lang="en-US" altLang="zh-CN" sz="3600" dirty="0"/>
              <a:t>FFI</a:t>
            </a:r>
            <a:r>
              <a:rPr lang="zh-CN" altLang="en-US" sz="3600" dirty="0"/>
              <a:t>工具</a:t>
            </a:r>
            <a:endParaRPr lang="zh-CN" altLang="en-US" sz="3600" dirty="0"/>
          </a:p>
        </p:txBody>
      </p:sp>
      <p:sp>
        <p:nvSpPr>
          <p:cNvPr id="3" name="内容占位符 2"/>
          <p:cNvSpPr>
            <a:spLocks noGrp="1"/>
          </p:cNvSpPr>
          <p:nvPr>
            <p:ph idx="1"/>
          </p:nvPr>
        </p:nvSpPr>
        <p:spPr>
          <a:xfrm>
            <a:off x="822325" y="1821180"/>
            <a:ext cx="9746615" cy="4826635"/>
          </a:xfrm>
        </p:spPr>
        <p:txBody>
          <a:bodyPr>
            <a:normAutofit/>
          </a:bodyPr>
          <a:lstStyle/>
          <a:p>
            <a:pPr indent="-447675" algn="l" fontAlgn="auto">
              <a:lnSpc>
                <a:spcPct val="135000"/>
              </a:lnSpc>
              <a:buFont typeface="Wingdings" panose="05000000000000000000" pitchFamily="2" charset="2"/>
              <a:buChar char="n"/>
            </a:pPr>
            <a:endParaRPr lang="zh-CN" altLang="en-US" sz="2800" dirty="0">
              <a:solidFill>
                <a:schemeClr val="tx2"/>
              </a:solidFill>
            </a:endParaRPr>
          </a:p>
          <a:p>
            <a:pPr indent="-447675" algn="l" fontAlgn="auto">
              <a:lnSpc>
                <a:spcPct val="135000"/>
              </a:lnSpc>
              <a:buFont typeface="Wingdings" panose="05000000000000000000" pitchFamily="2" charset="2"/>
              <a:buChar char="n"/>
            </a:pPr>
            <a:endParaRPr lang="zh-CN" altLang="en-US" sz="2800" dirty="0">
              <a:solidFill>
                <a:schemeClr val="tx2"/>
              </a:solidFill>
            </a:endParaRPr>
          </a:p>
          <a:p>
            <a:pPr marL="0" indent="0" algn="l">
              <a:lnSpc>
                <a:spcPct val="95000"/>
              </a:lnSpc>
              <a:buFont typeface="Wingdings" panose="05000000000000000000" pitchFamily="2" charset="2"/>
              <a:buNone/>
            </a:pPr>
            <a:endParaRPr lang="en-US" altLang="zh-CN" sz="2800" dirty="0">
              <a:solidFill>
                <a:schemeClr val="tx2"/>
              </a:solidFill>
            </a:endParaRPr>
          </a:p>
          <a:p>
            <a:pPr indent="-447675" algn="l">
              <a:lnSpc>
                <a:spcPct val="95000"/>
              </a:lnSpc>
              <a:buFont typeface="Wingdings" panose="05000000000000000000" pitchFamily="2" charset="2"/>
              <a:buChar char="n"/>
            </a:pPr>
            <a:endParaRPr lang="en-US" altLang="zh-CN" sz="2800" dirty="0">
              <a:solidFill>
                <a:schemeClr val="tx2"/>
              </a:solidFill>
            </a:endParaRPr>
          </a:p>
          <a:p>
            <a:pPr indent="-447675" algn="l">
              <a:lnSpc>
                <a:spcPct val="95000"/>
              </a:lnSpc>
              <a:buFont typeface="Wingdings" panose="05000000000000000000" pitchFamily="2" charset="2"/>
              <a:buChar char="n"/>
            </a:pPr>
            <a:endParaRPr lang="en-US" altLang="zh-CN" sz="2800" dirty="0">
              <a:solidFill>
                <a:schemeClr val="tx2"/>
              </a:solidFill>
            </a:endParaRPr>
          </a:p>
        </p:txBody>
      </p:sp>
      <p:sp>
        <p:nvSpPr>
          <p:cNvPr id="6" name="文本占位符 5"/>
          <p:cNvSpPr>
            <a:spLocks noGrp="1"/>
          </p:cNvSpPr>
          <p:nvPr>
            <p:ph type="body" sz="quarter" idx="13"/>
          </p:nvPr>
        </p:nvSpPr>
        <p:spPr/>
        <p:txBody>
          <a:bodyPr/>
          <a:lstStyle/>
          <a:p>
            <a:r>
              <a:rPr lang="en-US" altLang="zh-CN" dirty="0">
                <a:sym typeface="+mn-ea"/>
              </a:rPr>
              <a:t>FreeRTOS</a:t>
            </a:r>
            <a:endParaRPr lang="en-US" altLang="zh-CN" dirty="0"/>
          </a:p>
        </p:txBody>
      </p:sp>
      <p:sp>
        <p:nvSpPr>
          <p:cNvPr id="5" name="灯片编号占位符 4"/>
          <p:cNvSpPr>
            <a:spLocks noGrp="1"/>
          </p:cNvSpPr>
          <p:nvPr>
            <p:ph type="sldNum" sz="quarter" idx="12"/>
          </p:nvPr>
        </p:nvSpPr>
        <p:spPr/>
        <p:txBody>
          <a:bodyPr>
            <a:normAutofit/>
          </a:bodyPr>
          <a:lstStyle/>
          <a:p>
            <a:fld id="{4FAB73BC-B049-4115-A692-8D63A059BFB8}" type="slidenum">
              <a:rPr lang="en-US" smtClean="0"/>
            </a:fld>
            <a:endParaRPr lang="en-US" dirty="0"/>
          </a:p>
        </p:txBody>
      </p:sp>
      <p:pic>
        <p:nvPicPr>
          <p:cNvPr id="18" name="图片 17"/>
          <p:cNvPicPr>
            <a:picLocks noChangeAspect="1"/>
          </p:cNvPicPr>
          <p:nvPr/>
        </p:nvPicPr>
        <p:blipFill>
          <a:blip r:embed="rId1"/>
          <a:stretch>
            <a:fillRect/>
          </a:stretch>
        </p:blipFill>
        <p:spPr>
          <a:xfrm>
            <a:off x="901859" y="3130764"/>
            <a:ext cx="1898748" cy="3435527"/>
          </a:xfrm>
          <a:prstGeom prst="rect">
            <a:avLst/>
          </a:prstGeom>
        </p:spPr>
      </p:pic>
      <p:sp>
        <p:nvSpPr>
          <p:cNvPr id="19" name="文本框 18"/>
          <p:cNvSpPr txBox="1"/>
          <p:nvPr/>
        </p:nvSpPr>
        <p:spPr>
          <a:xfrm>
            <a:off x="821751" y="1727804"/>
            <a:ext cx="11984801" cy="1200329"/>
          </a:xfrm>
          <a:prstGeom prst="rect">
            <a:avLst/>
          </a:prstGeom>
          <a:noFill/>
        </p:spPr>
        <p:txBody>
          <a:bodyPr wrap="square" rtlCol="0">
            <a:spAutoFit/>
          </a:bodyPr>
          <a:lstStyle/>
          <a:p>
            <a:r>
              <a:rPr lang="zh-CN" altLang="en-US" sz="2400" dirty="0"/>
              <a:t>在</a:t>
            </a:r>
            <a:r>
              <a:rPr lang="en-US" altLang="zh-CN" sz="2400" dirty="0"/>
              <a:t>Rust</a:t>
            </a:r>
            <a:r>
              <a:rPr lang="zh-CN" altLang="en-US" sz="2400" dirty="0"/>
              <a:t>工程中新建</a:t>
            </a:r>
            <a:r>
              <a:rPr lang="en-US" altLang="zh-CN" sz="2400" dirty="0"/>
              <a:t>build.rs</a:t>
            </a:r>
            <a:r>
              <a:rPr lang="zh-CN" altLang="en-US" sz="2400" dirty="0"/>
              <a:t>文件</a:t>
            </a:r>
            <a:r>
              <a:rPr lang="zh-CN" altLang="en-US" dirty="0"/>
              <a:t>（文件名不可改，这个文件会在所有文件之前被编译）</a:t>
            </a:r>
            <a:endParaRPr lang="en-US" altLang="zh-CN" dirty="0"/>
          </a:p>
          <a:p>
            <a:r>
              <a:rPr lang="zh-CN" altLang="en-US" sz="2400" dirty="0"/>
              <a:t>在该文件中指定</a:t>
            </a:r>
            <a:r>
              <a:rPr lang="en-US" altLang="zh-CN" sz="2400" dirty="0"/>
              <a:t>C</a:t>
            </a:r>
            <a:r>
              <a:rPr lang="zh-CN" altLang="en-US" sz="2400" dirty="0"/>
              <a:t>程序源码位置以及相应的头文件，并设置接口生成文件</a:t>
            </a:r>
            <a:endParaRPr lang="en-US" altLang="zh-CN" sz="2400" dirty="0"/>
          </a:p>
          <a:p>
            <a:r>
              <a:rPr lang="zh-CN" altLang="en-US" sz="2400" dirty="0"/>
              <a:t>路径和名称</a:t>
            </a:r>
            <a:endParaRPr lang="zh-CN" altLang="en-US" sz="2400" dirty="0"/>
          </a:p>
        </p:txBody>
      </p:sp>
      <p:pic>
        <p:nvPicPr>
          <p:cNvPr id="21" name="图片 20"/>
          <p:cNvPicPr>
            <a:picLocks noChangeAspect="1"/>
          </p:cNvPicPr>
          <p:nvPr/>
        </p:nvPicPr>
        <p:blipFill>
          <a:blip r:embed="rId2"/>
          <a:stretch>
            <a:fillRect/>
          </a:stretch>
        </p:blipFill>
        <p:spPr>
          <a:xfrm>
            <a:off x="4040844" y="3130764"/>
            <a:ext cx="6670270" cy="3517051"/>
          </a:xfrm>
          <a:prstGeom prst="rect">
            <a:avLst/>
          </a:prstGeom>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1751" y="993356"/>
            <a:ext cx="9746088" cy="742416"/>
          </a:xfrm>
        </p:spPr>
        <p:txBody>
          <a:bodyPr/>
          <a:lstStyle/>
          <a:p>
            <a:r>
              <a:rPr lang="en-US" altLang="zh-CN" sz="3600" dirty="0" err="1"/>
              <a:t>Bindgen</a:t>
            </a:r>
            <a:r>
              <a:rPr lang="zh-CN" altLang="en-US" sz="3600" dirty="0"/>
              <a:t>：生成</a:t>
            </a:r>
            <a:r>
              <a:rPr lang="en-US" altLang="zh-CN" sz="3600" dirty="0"/>
              <a:t>Rust</a:t>
            </a:r>
            <a:r>
              <a:rPr lang="zh-CN" altLang="en-US" sz="3600" dirty="0"/>
              <a:t>的</a:t>
            </a:r>
            <a:r>
              <a:rPr lang="en-US" altLang="zh-CN" sz="3600" dirty="0"/>
              <a:t>C</a:t>
            </a:r>
            <a:r>
              <a:rPr lang="zh-CN" altLang="en-US" sz="3600" dirty="0"/>
              <a:t>语言</a:t>
            </a:r>
            <a:r>
              <a:rPr lang="en-US" altLang="zh-CN" sz="3600" dirty="0"/>
              <a:t>FFI</a:t>
            </a:r>
            <a:r>
              <a:rPr lang="zh-CN" altLang="en-US" sz="3600" dirty="0"/>
              <a:t>工具</a:t>
            </a:r>
            <a:endParaRPr lang="zh-CN" altLang="en-US" sz="3600" dirty="0"/>
          </a:p>
        </p:txBody>
      </p:sp>
      <p:sp>
        <p:nvSpPr>
          <p:cNvPr id="3" name="内容占位符 2"/>
          <p:cNvSpPr>
            <a:spLocks noGrp="1"/>
          </p:cNvSpPr>
          <p:nvPr>
            <p:ph idx="1"/>
          </p:nvPr>
        </p:nvSpPr>
        <p:spPr>
          <a:xfrm>
            <a:off x="822325" y="1821180"/>
            <a:ext cx="9746615" cy="4826635"/>
          </a:xfrm>
        </p:spPr>
        <p:txBody>
          <a:bodyPr>
            <a:normAutofit/>
          </a:bodyPr>
          <a:lstStyle/>
          <a:p>
            <a:pPr indent="-447675" algn="l" fontAlgn="auto">
              <a:lnSpc>
                <a:spcPct val="135000"/>
              </a:lnSpc>
              <a:buFont typeface="Wingdings" panose="05000000000000000000" pitchFamily="2" charset="2"/>
              <a:buChar char="n"/>
            </a:pPr>
            <a:endParaRPr lang="zh-CN" altLang="en-US" sz="2800" dirty="0">
              <a:solidFill>
                <a:schemeClr val="tx2"/>
              </a:solidFill>
            </a:endParaRPr>
          </a:p>
          <a:p>
            <a:pPr indent="-447675" algn="l" fontAlgn="auto">
              <a:lnSpc>
                <a:spcPct val="135000"/>
              </a:lnSpc>
              <a:buFont typeface="Wingdings" panose="05000000000000000000" pitchFamily="2" charset="2"/>
              <a:buChar char="n"/>
            </a:pPr>
            <a:endParaRPr lang="zh-CN" altLang="en-US" sz="2800" dirty="0">
              <a:solidFill>
                <a:schemeClr val="tx2"/>
              </a:solidFill>
            </a:endParaRPr>
          </a:p>
          <a:p>
            <a:pPr marL="0" indent="0" algn="l">
              <a:lnSpc>
                <a:spcPct val="95000"/>
              </a:lnSpc>
              <a:buFont typeface="Wingdings" panose="05000000000000000000" pitchFamily="2" charset="2"/>
              <a:buNone/>
            </a:pPr>
            <a:endParaRPr lang="en-US" altLang="zh-CN" sz="2800" dirty="0">
              <a:solidFill>
                <a:schemeClr val="tx2"/>
              </a:solidFill>
            </a:endParaRPr>
          </a:p>
          <a:p>
            <a:pPr indent="-447675" algn="l">
              <a:lnSpc>
                <a:spcPct val="95000"/>
              </a:lnSpc>
              <a:buFont typeface="Wingdings" panose="05000000000000000000" pitchFamily="2" charset="2"/>
              <a:buChar char="n"/>
            </a:pPr>
            <a:endParaRPr lang="en-US" altLang="zh-CN" sz="2800" dirty="0">
              <a:solidFill>
                <a:schemeClr val="tx2"/>
              </a:solidFill>
            </a:endParaRPr>
          </a:p>
          <a:p>
            <a:pPr indent="-447675" algn="l">
              <a:lnSpc>
                <a:spcPct val="95000"/>
              </a:lnSpc>
              <a:buFont typeface="Wingdings" panose="05000000000000000000" pitchFamily="2" charset="2"/>
              <a:buChar char="n"/>
            </a:pPr>
            <a:endParaRPr lang="en-US" altLang="zh-CN" sz="2800" dirty="0">
              <a:solidFill>
                <a:schemeClr val="tx2"/>
              </a:solidFill>
            </a:endParaRPr>
          </a:p>
        </p:txBody>
      </p:sp>
      <p:sp>
        <p:nvSpPr>
          <p:cNvPr id="6" name="文本占位符 5"/>
          <p:cNvSpPr>
            <a:spLocks noGrp="1"/>
          </p:cNvSpPr>
          <p:nvPr>
            <p:ph type="body" sz="quarter" idx="13"/>
          </p:nvPr>
        </p:nvSpPr>
        <p:spPr/>
        <p:txBody>
          <a:bodyPr/>
          <a:lstStyle/>
          <a:p>
            <a:r>
              <a:rPr lang="en-US" altLang="zh-CN" dirty="0">
                <a:sym typeface="+mn-ea"/>
              </a:rPr>
              <a:t>FreeRTOS</a:t>
            </a:r>
            <a:endParaRPr lang="en-US" altLang="zh-CN" dirty="0"/>
          </a:p>
        </p:txBody>
      </p:sp>
      <p:sp>
        <p:nvSpPr>
          <p:cNvPr id="5" name="灯片编号占位符 4"/>
          <p:cNvSpPr>
            <a:spLocks noGrp="1"/>
          </p:cNvSpPr>
          <p:nvPr>
            <p:ph type="sldNum" sz="quarter" idx="12"/>
          </p:nvPr>
        </p:nvSpPr>
        <p:spPr/>
        <p:txBody>
          <a:bodyPr>
            <a:normAutofit/>
          </a:bodyPr>
          <a:lstStyle/>
          <a:p>
            <a:fld id="{4FAB73BC-B049-4115-A692-8D63A059BFB8}" type="slidenum">
              <a:rPr lang="en-US" smtClean="0"/>
            </a:fld>
            <a:endParaRPr lang="en-US" dirty="0"/>
          </a:p>
        </p:txBody>
      </p:sp>
      <p:sp>
        <p:nvSpPr>
          <p:cNvPr id="19" name="文本框 18"/>
          <p:cNvSpPr txBox="1"/>
          <p:nvPr/>
        </p:nvSpPr>
        <p:spPr>
          <a:xfrm>
            <a:off x="821751" y="2014221"/>
            <a:ext cx="11984801" cy="461665"/>
          </a:xfrm>
          <a:prstGeom prst="rect">
            <a:avLst/>
          </a:prstGeom>
          <a:noFill/>
        </p:spPr>
        <p:txBody>
          <a:bodyPr wrap="square" rtlCol="0">
            <a:spAutoFit/>
          </a:bodyPr>
          <a:lstStyle/>
          <a:p>
            <a:r>
              <a:rPr lang="zh-CN" altLang="en-US" sz="2400" dirty="0"/>
              <a:t>配置完成后进行</a:t>
            </a:r>
            <a:r>
              <a:rPr lang="en-US" altLang="zh-CN" sz="2400" dirty="0"/>
              <a:t>cargo build</a:t>
            </a:r>
            <a:r>
              <a:rPr lang="zh-CN" altLang="en-US" sz="2400" dirty="0"/>
              <a:t>，将自动生成相应的</a:t>
            </a:r>
            <a:r>
              <a:rPr lang="en-US" altLang="zh-CN" sz="2400" dirty="0"/>
              <a:t>C</a:t>
            </a:r>
            <a:r>
              <a:rPr lang="zh-CN" altLang="en-US" sz="2400" dirty="0"/>
              <a:t>语言接口</a:t>
            </a:r>
            <a:endParaRPr lang="zh-CN" altLang="en-US" sz="2400" dirty="0"/>
          </a:p>
        </p:txBody>
      </p:sp>
      <p:pic>
        <p:nvPicPr>
          <p:cNvPr id="7" name="图片 6"/>
          <p:cNvPicPr>
            <a:picLocks noChangeAspect="1"/>
          </p:cNvPicPr>
          <p:nvPr/>
        </p:nvPicPr>
        <p:blipFill>
          <a:blip r:embed="rId1"/>
          <a:stretch>
            <a:fillRect/>
          </a:stretch>
        </p:blipFill>
        <p:spPr>
          <a:xfrm>
            <a:off x="300194" y="3021509"/>
            <a:ext cx="2858737" cy="2146077"/>
          </a:xfrm>
          <a:prstGeom prst="rect">
            <a:avLst/>
          </a:prstGeom>
        </p:spPr>
      </p:pic>
      <p:pic>
        <p:nvPicPr>
          <p:cNvPr id="9" name="图片 8"/>
          <p:cNvPicPr>
            <a:picLocks noChangeAspect="1"/>
          </p:cNvPicPr>
          <p:nvPr/>
        </p:nvPicPr>
        <p:blipFill>
          <a:blip r:embed="rId2"/>
          <a:stretch>
            <a:fillRect/>
          </a:stretch>
        </p:blipFill>
        <p:spPr>
          <a:xfrm>
            <a:off x="4460526" y="2995713"/>
            <a:ext cx="6729749" cy="3468821"/>
          </a:xfrm>
          <a:prstGeom prst="rect">
            <a:avLst/>
          </a:prstGeom>
        </p:spPr>
      </p:pic>
      <p:sp>
        <p:nvSpPr>
          <p:cNvPr id="10" name="箭头: 右 9"/>
          <p:cNvSpPr/>
          <p:nvPr/>
        </p:nvSpPr>
        <p:spPr>
          <a:xfrm>
            <a:off x="3372052" y="3929868"/>
            <a:ext cx="934277" cy="60107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1751" y="993356"/>
            <a:ext cx="9746088" cy="742416"/>
          </a:xfrm>
        </p:spPr>
        <p:txBody>
          <a:bodyPr/>
          <a:lstStyle/>
          <a:p>
            <a:r>
              <a:rPr lang="en-US" altLang="zh-CN" sz="3600" dirty="0" err="1"/>
              <a:t>Bindgen</a:t>
            </a:r>
            <a:r>
              <a:rPr lang="zh-CN" altLang="en-US" sz="3600" dirty="0"/>
              <a:t>：生成</a:t>
            </a:r>
            <a:r>
              <a:rPr lang="en-US" altLang="zh-CN" sz="3600" dirty="0"/>
              <a:t>Rust</a:t>
            </a:r>
            <a:r>
              <a:rPr lang="zh-CN" altLang="en-US" sz="3600" dirty="0"/>
              <a:t>的</a:t>
            </a:r>
            <a:r>
              <a:rPr lang="en-US" altLang="zh-CN" sz="3600" dirty="0"/>
              <a:t>C</a:t>
            </a:r>
            <a:r>
              <a:rPr lang="zh-CN" altLang="en-US" sz="3600" dirty="0"/>
              <a:t>语言</a:t>
            </a:r>
            <a:r>
              <a:rPr lang="en-US" altLang="zh-CN" sz="3600" dirty="0"/>
              <a:t>FFI</a:t>
            </a:r>
            <a:r>
              <a:rPr lang="zh-CN" altLang="en-US" sz="3600" dirty="0"/>
              <a:t>工具</a:t>
            </a:r>
            <a:endParaRPr lang="zh-CN" altLang="en-US" sz="3600" dirty="0"/>
          </a:p>
        </p:txBody>
      </p:sp>
      <p:sp>
        <p:nvSpPr>
          <p:cNvPr id="3" name="内容占位符 2"/>
          <p:cNvSpPr>
            <a:spLocks noGrp="1"/>
          </p:cNvSpPr>
          <p:nvPr>
            <p:ph idx="1"/>
          </p:nvPr>
        </p:nvSpPr>
        <p:spPr>
          <a:xfrm>
            <a:off x="822325" y="1821180"/>
            <a:ext cx="9746615" cy="4826635"/>
          </a:xfrm>
        </p:spPr>
        <p:txBody>
          <a:bodyPr>
            <a:normAutofit/>
          </a:bodyPr>
          <a:lstStyle/>
          <a:p>
            <a:pPr indent="-447675" algn="l" fontAlgn="auto">
              <a:lnSpc>
                <a:spcPct val="135000"/>
              </a:lnSpc>
              <a:buFont typeface="Wingdings" panose="05000000000000000000" pitchFamily="2" charset="2"/>
              <a:buChar char="n"/>
            </a:pPr>
            <a:endParaRPr lang="zh-CN" altLang="en-US" sz="2800" dirty="0">
              <a:solidFill>
                <a:schemeClr val="tx2"/>
              </a:solidFill>
            </a:endParaRPr>
          </a:p>
          <a:p>
            <a:pPr indent="-447675" algn="l" fontAlgn="auto">
              <a:lnSpc>
                <a:spcPct val="135000"/>
              </a:lnSpc>
              <a:buFont typeface="Wingdings" panose="05000000000000000000" pitchFamily="2" charset="2"/>
              <a:buChar char="n"/>
            </a:pPr>
            <a:endParaRPr lang="zh-CN" altLang="en-US" sz="2800" dirty="0">
              <a:solidFill>
                <a:schemeClr val="tx2"/>
              </a:solidFill>
            </a:endParaRPr>
          </a:p>
          <a:p>
            <a:pPr marL="0" indent="0" algn="l">
              <a:lnSpc>
                <a:spcPct val="95000"/>
              </a:lnSpc>
              <a:buFont typeface="Wingdings" panose="05000000000000000000" pitchFamily="2" charset="2"/>
              <a:buNone/>
            </a:pPr>
            <a:endParaRPr lang="en-US" altLang="zh-CN" sz="2800" dirty="0">
              <a:solidFill>
                <a:schemeClr val="tx2"/>
              </a:solidFill>
            </a:endParaRPr>
          </a:p>
          <a:p>
            <a:pPr indent="-447675" algn="l">
              <a:lnSpc>
                <a:spcPct val="95000"/>
              </a:lnSpc>
              <a:buFont typeface="Wingdings" panose="05000000000000000000" pitchFamily="2" charset="2"/>
              <a:buChar char="n"/>
            </a:pPr>
            <a:endParaRPr lang="en-US" altLang="zh-CN" sz="2800" dirty="0">
              <a:solidFill>
                <a:schemeClr val="tx2"/>
              </a:solidFill>
            </a:endParaRPr>
          </a:p>
          <a:p>
            <a:pPr indent="-447675" algn="l">
              <a:lnSpc>
                <a:spcPct val="95000"/>
              </a:lnSpc>
              <a:buFont typeface="Wingdings" panose="05000000000000000000" pitchFamily="2" charset="2"/>
              <a:buChar char="n"/>
            </a:pPr>
            <a:endParaRPr lang="en-US" altLang="zh-CN" sz="2800" dirty="0">
              <a:solidFill>
                <a:schemeClr val="tx2"/>
              </a:solidFill>
            </a:endParaRPr>
          </a:p>
        </p:txBody>
      </p:sp>
      <p:sp>
        <p:nvSpPr>
          <p:cNvPr id="6" name="文本占位符 5"/>
          <p:cNvSpPr>
            <a:spLocks noGrp="1"/>
          </p:cNvSpPr>
          <p:nvPr>
            <p:ph type="body" sz="quarter" idx="13"/>
          </p:nvPr>
        </p:nvSpPr>
        <p:spPr/>
        <p:txBody>
          <a:bodyPr/>
          <a:lstStyle/>
          <a:p>
            <a:r>
              <a:rPr lang="en-US" altLang="zh-CN" dirty="0">
                <a:sym typeface="+mn-ea"/>
              </a:rPr>
              <a:t>FreeRTOS</a:t>
            </a:r>
            <a:endParaRPr lang="en-US" altLang="zh-CN" dirty="0"/>
          </a:p>
        </p:txBody>
      </p:sp>
      <p:sp>
        <p:nvSpPr>
          <p:cNvPr id="5" name="灯片编号占位符 4"/>
          <p:cNvSpPr>
            <a:spLocks noGrp="1"/>
          </p:cNvSpPr>
          <p:nvPr>
            <p:ph type="sldNum" sz="quarter" idx="12"/>
          </p:nvPr>
        </p:nvSpPr>
        <p:spPr/>
        <p:txBody>
          <a:bodyPr>
            <a:normAutofit/>
          </a:bodyPr>
          <a:lstStyle/>
          <a:p>
            <a:fld id="{4FAB73BC-B049-4115-A692-8D63A059BFB8}" type="slidenum">
              <a:rPr lang="en-US" smtClean="0"/>
            </a:fld>
            <a:endParaRPr lang="en-US" dirty="0"/>
          </a:p>
        </p:txBody>
      </p:sp>
      <p:sp>
        <p:nvSpPr>
          <p:cNvPr id="19" name="文本框 18"/>
          <p:cNvSpPr txBox="1"/>
          <p:nvPr/>
        </p:nvSpPr>
        <p:spPr>
          <a:xfrm>
            <a:off x="821751" y="1692747"/>
            <a:ext cx="5366397" cy="3416320"/>
          </a:xfrm>
          <a:prstGeom prst="rect">
            <a:avLst/>
          </a:prstGeom>
          <a:noFill/>
        </p:spPr>
        <p:txBody>
          <a:bodyPr wrap="square" rtlCol="0">
            <a:spAutoFit/>
          </a:bodyPr>
          <a:lstStyle/>
          <a:p>
            <a:r>
              <a:rPr lang="zh-CN" altLang="en-US" sz="2400" dirty="0"/>
              <a:t>将</a:t>
            </a:r>
            <a:r>
              <a:rPr lang="en-US" altLang="zh-CN" sz="2400" dirty="0"/>
              <a:t>bindings</a:t>
            </a:r>
            <a:r>
              <a:rPr lang="zh-CN" altLang="en-US" sz="2400" dirty="0"/>
              <a:t>文件作为模块加入其他文件，用</a:t>
            </a:r>
            <a:r>
              <a:rPr lang="en-US" altLang="zh-CN" sz="2400" dirty="0"/>
              <a:t>unsafe</a:t>
            </a:r>
            <a:r>
              <a:rPr lang="zh-CN" altLang="en-US" sz="2400" dirty="0"/>
              <a:t>将接口再次包装，就可以得到可以直接使用的函数</a:t>
            </a:r>
            <a:endParaRPr lang="en-US" altLang="zh-CN" sz="2400" dirty="0"/>
          </a:p>
          <a:p>
            <a:endParaRPr lang="en-US" altLang="zh-CN" sz="2400" dirty="0"/>
          </a:p>
          <a:p>
            <a:r>
              <a:rPr lang="zh-CN" altLang="en-US" sz="2400" dirty="0"/>
              <a:t>调用函数进行测试成功</a:t>
            </a:r>
            <a:endParaRPr lang="en-US" altLang="zh-CN" sz="2400" dirty="0"/>
          </a:p>
          <a:p>
            <a:endParaRPr lang="en-US" altLang="zh-CN" sz="2400" dirty="0"/>
          </a:p>
          <a:p>
            <a:r>
              <a:rPr lang="zh-CN" altLang="en-US" sz="2400" dirty="0"/>
              <a:t>值得注意的是</a:t>
            </a:r>
            <a:r>
              <a:rPr lang="en-US" altLang="zh-CN" sz="2400" dirty="0"/>
              <a:t>C</a:t>
            </a:r>
            <a:r>
              <a:rPr lang="zh-CN" altLang="en-US" sz="2400" dirty="0"/>
              <a:t>的接口包装出来的函数的行为和</a:t>
            </a:r>
            <a:r>
              <a:rPr lang="en-US" altLang="zh-CN" sz="2400" dirty="0"/>
              <a:t>Rust</a:t>
            </a:r>
            <a:r>
              <a:rPr lang="zh-CN" altLang="en-US" sz="2400" dirty="0"/>
              <a:t>的函数不一样，比如关于所有权的机制是和</a:t>
            </a:r>
            <a:r>
              <a:rPr lang="en-US" altLang="zh-CN" sz="2400" dirty="0"/>
              <a:t>C</a:t>
            </a:r>
            <a:r>
              <a:rPr lang="zh-CN" altLang="en-US" sz="2400" dirty="0"/>
              <a:t>类似的</a:t>
            </a:r>
            <a:endParaRPr lang="zh-CN" altLang="en-US" sz="2400" dirty="0"/>
          </a:p>
        </p:txBody>
      </p:sp>
      <p:pic>
        <p:nvPicPr>
          <p:cNvPr id="8" name="图片 7"/>
          <p:cNvPicPr>
            <a:picLocks noChangeAspect="1"/>
          </p:cNvPicPr>
          <p:nvPr/>
        </p:nvPicPr>
        <p:blipFill>
          <a:blip r:embed="rId1"/>
          <a:stretch>
            <a:fillRect/>
          </a:stretch>
        </p:blipFill>
        <p:spPr>
          <a:xfrm>
            <a:off x="7195196" y="1727662"/>
            <a:ext cx="3533055" cy="4920153"/>
          </a:xfrm>
          <a:prstGeom prst="rect">
            <a:avLst/>
          </a:prstGeom>
        </p:spPr>
      </p:pic>
      <p:pic>
        <p:nvPicPr>
          <p:cNvPr id="12" name="图片 11"/>
          <p:cNvPicPr>
            <a:picLocks noChangeAspect="1"/>
          </p:cNvPicPr>
          <p:nvPr/>
        </p:nvPicPr>
        <p:blipFill>
          <a:blip r:embed="rId2"/>
          <a:stretch>
            <a:fillRect/>
          </a:stretch>
        </p:blipFill>
        <p:spPr>
          <a:xfrm>
            <a:off x="821751" y="5319483"/>
            <a:ext cx="4921503" cy="977950"/>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MMU</a:t>
            </a:r>
            <a:r>
              <a:rPr lang="zh-CN" altLang="en-US" dirty="0"/>
              <a:t>的作用及其重要性</a:t>
            </a:r>
            <a:endParaRPr lang="zh-CN" altLang="en-US" dirty="0"/>
          </a:p>
        </p:txBody>
      </p:sp>
      <p:sp>
        <p:nvSpPr>
          <p:cNvPr id="4" name="文本占位符 3"/>
          <p:cNvSpPr>
            <a:spLocks noGrp="1"/>
          </p:cNvSpPr>
          <p:nvPr>
            <p:ph type="body" sz="quarter" idx="13"/>
          </p:nvPr>
        </p:nvSpPr>
        <p:spPr/>
        <p:txBody>
          <a:bodyPr/>
          <a:lstStyle/>
          <a:p>
            <a:endParaRPr lang="zh-CN" altLang="en-US" dirty="0"/>
          </a:p>
        </p:txBody>
      </p:sp>
      <p:pic>
        <p:nvPicPr>
          <p:cNvPr id="5" name="内容占位符 4" descr="截屏2023-04-14 23.31.22"/>
          <p:cNvPicPr>
            <a:picLocks noGrp="1" noChangeAspect="1"/>
          </p:cNvPicPr>
          <p:nvPr>
            <p:ph idx="1"/>
          </p:nvPr>
        </p:nvPicPr>
        <p:blipFill>
          <a:blip r:embed="rId1"/>
          <a:stretch>
            <a:fillRect/>
          </a:stretch>
        </p:blipFill>
        <p:spPr>
          <a:xfrm>
            <a:off x="5667303" y="1691322"/>
            <a:ext cx="4900435" cy="4351338"/>
          </a:xfrm>
          <a:prstGeom prst="rect">
            <a:avLst/>
          </a:prstGeom>
        </p:spPr>
      </p:pic>
      <p:sp>
        <p:nvSpPr>
          <p:cNvPr id="8" name="内容占位符 2"/>
          <p:cNvSpPr txBox="1"/>
          <p:nvPr/>
        </p:nvSpPr>
        <p:spPr>
          <a:xfrm>
            <a:off x="822325" y="1821180"/>
            <a:ext cx="5068112" cy="4221480"/>
          </a:xfrm>
          <a:prstGeom prst="rect">
            <a:avLst/>
          </a:prstGeom>
        </p:spPr>
        <p:txBody>
          <a:bodyPr>
            <a:normAutofit fontScale="85000" lnSpcReduction="10000"/>
          </a:bodyPr>
          <a:lstStyle>
            <a:lvl1pPr marL="269875" indent="-269875" algn="l" defTabSz="914400" rtl="0" eaLnBrk="1" latinLnBrk="0" hangingPunct="1">
              <a:lnSpc>
                <a:spcPct val="120000"/>
              </a:lnSpc>
              <a:spcBef>
                <a:spcPts val="1400"/>
              </a:spcBef>
              <a:spcAft>
                <a:spcPts val="200"/>
              </a:spcAft>
              <a:buClr>
                <a:schemeClr val="accent1"/>
              </a:buClr>
              <a:buSzPct val="80000"/>
              <a:buFont typeface="微软雅黑" panose="020B0503020204020204" pitchFamily="34" charset="-122"/>
              <a:buChar char="▪"/>
              <a:defRPr sz="3600" kern="1200" spc="10" baseline="0">
                <a:solidFill>
                  <a:schemeClr val="tx1"/>
                </a:solidFill>
                <a:latin typeface="+mn-lt"/>
                <a:ea typeface="+mn-ea"/>
                <a:cs typeface="+mn-cs"/>
              </a:defRPr>
            </a:lvl1pPr>
            <a:lvl2pPr marL="541655" indent="-266700" algn="l" defTabSz="914400" rtl="0" eaLnBrk="1" latinLnBrk="0" hangingPunct="1">
              <a:lnSpc>
                <a:spcPct val="120000"/>
              </a:lnSpc>
              <a:spcBef>
                <a:spcPts val="300"/>
              </a:spcBef>
              <a:spcAft>
                <a:spcPts val="300"/>
              </a:spcAft>
              <a:buClr>
                <a:schemeClr val="accent1"/>
              </a:buClr>
              <a:buFont typeface="微软雅黑" panose="020B0503020204020204" pitchFamily="34" charset="-122"/>
              <a:buChar char="▫"/>
              <a:defRPr sz="3200" kern="1200">
                <a:solidFill>
                  <a:schemeClr val="tx1">
                    <a:lumMod val="85000"/>
                    <a:lumOff val="15000"/>
                  </a:schemeClr>
                </a:solidFill>
                <a:latin typeface="+mn-lt"/>
                <a:ea typeface="+mn-ea"/>
                <a:cs typeface="+mn-cs"/>
              </a:defRPr>
            </a:lvl2pPr>
            <a:lvl3pPr marL="805180" indent="-257175" algn="l" defTabSz="914400" rtl="0" eaLnBrk="1" latinLnBrk="0" hangingPunct="1">
              <a:lnSpc>
                <a:spcPct val="120000"/>
              </a:lnSpc>
              <a:spcBef>
                <a:spcPts val="300"/>
              </a:spcBef>
              <a:spcAft>
                <a:spcPts val="300"/>
              </a:spcAft>
              <a:buClr>
                <a:schemeClr val="accent1"/>
              </a:buClr>
              <a:buFont typeface="微软雅黑" panose="020B0503020204020204" pitchFamily="34" charset="-122"/>
              <a:buChar char="◦"/>
              <a:defRPr sz="2800" kern="1200">
                <a:solidFill>
                  <a:schemeClr val="tx1">
                    <a:lumMod val="85000"/>
                    <a:lumOff val="15000"/>
                  </a:schemeClr>
                </a:solidFill>
                <a:latin typeface="+mn-lt"/>
                <a:ea typeface="+mn-ea"/>
                <a:cs typeface="+mn-cs"/>
              </a:defRPr>
            </a:lvl3pPr>
            <a:lvl4pPr marL="1075055" indent="-252730" algn="l" defTabSz="914400" rtl="0" eaLnBrk="1" latinLnBrk="0" hangingPunct="1">
              <a:lnSpc>
                <a:spcPct val="120000"/>
              </a:lnSpc>
              <a:spcBef>
                <a:spcPts val="300"/>
              </a:spcBef>
              <a:spcAft>
                <a:spcPts val="300"/>
              </a:spcAft>
              <a:buClr>
                <a:schemeClr val="accent1"/>
              </a:buClr>
              <a:buFont typeface="微软雅黑" panose="020B0503020204020204" pitchFamily="34" charset="-122"/>
              <a:buChar char="◦"/>
              <a:defRPr sz="2800" kern="1200">
                <a:solidFill>
                  <a:schemeClr val="tx1">
                    <a:lumMod val="85000"/>
                    <a:lumOff val="15000"/>
                  </a:schemeClr>
                </a:solidFill>
                <a:latin typeface="+mn-lt"/>
                <a:ea typeface="+mn-ea"/>
                <a:cs typeface="+mn-cs"/>
              </a:defRPr>
            </a:lvl4pPr>
            <a:lvl5pPr marL="1346200" indent="-249555" algn="l" defTabSz="914400" rtl="0" eaLnBrk="1" latinLnBrk="0" hangingPunct="1">
              <a:lnSpc>
                <a:spcPct val="120000"/>
              </a:lnSpc>
              <a:spcBef>
                <a:spcPts val="300"/>
              </a:spcBef>
              <a:spcAft>
                <a:spcPts val="300"/>
              </a:spcAft>
              <a:buClr>
                <a:schemeClr val="accent1"/>
              </a:buClr>
              <a:buFont typeface="微软雅黑" panose="020B0503020204020204" pitchFamily="34" charset="-122"/>
              <a:buChar char="◦"/>
              <a:defRPr sz="2800" kern="1200">
                <a:solidFill>
                  <a:schemeClr val="tx1">
                    <a:lumMod val="85000"/>
                    <a:lumOff val="15000"/>
                  </a:schemeClr>
                </a:solidFill>
                <a:latin typeface="+mn-lt"/>
                <a:ea typeface="+mn-ea"/>
                <a:cs typeface="+mn-cs"/>
              </a:defRPr>
            </a:lvl5pPr>
            <a:lvl6pPr marL="1600200" indent="-228600" algn="l" defTabSz="914400" rtl="0" eaLnBrk="1" latinLnBrk="0" hangingPunct="1">
              <a:lnSpc>
                <a:spcPct val="90000"/>
              </a:lnSpc>
              <a:spcBef>
                <a:spcPts val="300"/>
              </a:spcBef>
              <a:spcAft>
                <a:spcPts val="300"/>
              </a:spcAft>
              <a:buClr>
                <a:schemeClr val="accent1"/>
              </a:buClr>
              <a:buFont typeface="Wingdings 2" panose="05020102010507070707" pitchFamily="18" charset="2"/>
              <a:buChar char=""/>
              <a:defRPr sz="1400" kern="1200">
                <a:solidFill>
                  <a:schemeClr val="tx1">
                    <a:lumMod val="85000"/>
                    <a:lumOff val="15000"/>
                  </a:schemeClr>
                </a:solidFill>
                <a:latin typeface="+mn-lt"/>
                <a:ea typeface="+mn-ea"/>
                <a:cs typeface="+mn-cs"/>
              </a:defRPr>
            </a:lvl6pPr>
            <a:lvl7pPr marL="1899920" indent="-228600" algn="l" defTabSz="914400" rtl="0" eaLnBrk="1" latinLnBrk="0" hangingPunct="1">
              <a:lnSpc>
                <a:spcPct val="90000"/>
              </a:lnSpc>
              <a:spcBef>
                <a:spcPts val="300"/>
              </a:spcBef>
              <a:spcAft>
                <a:spcPts val="300"/>
              </a:spcAft>
              <a:buClr>
                <a:schemeClr val="accent1"/>
              </a:buClr>
              <a:buFont typeface="Wingdings 2" panose="05020102010507070707" pitchFamily="18" charset="2"/>
              <a:buChar char=""/>
              <a:defRPr sz="1400" kern="1200">
                <a:solidFill>
                  <a:schemeClr val="tx1">
                    <a:lumMod val="85000"/>
                    <a:lumOff val="15000"/>
                  </a:schemeClr>
                </a:solidFill>
                <a:latin typeface="+mn-lt"/>
                <a:ea typeface="+mn-ea"/>
                <a:cs typeface="+mn-cs"/>
              </a:defRPr>
            </a:lvl7pPr>
            <a:lvl8pPr marL="2200275" indent="-228600" algn="l" defTabSz="914400" rtl="0" eaLnBrk="1" latinLnBrk="0" hangingPunct="1">
              <a:lnSpc>
                <a:spcPct val="90000"/>
              </a:lnSpc>
              <a:spcBef>
                <a:spcPts val="300"/>
              </a:spcBef>
              <a:spcAft>
                <a:spcPts val="300"/>
              </a:spcAft>
              <a:buClr>
                <a:schemeClr val="accent1"/>
              </a:buClr>
              <a:buFont typeface="Wingdings 2" panose="05020102010507070707" pitchFamily="18" charset="2"/>
              <a:buChar char=""/>
              <a:defRPr sz="1400" kern="1200">
                <a:solidFill>
                  <a:schemeClr val="tx1">
                    <a:lumMod val="85000"/>
                    <a:lumOff val="15000"/>
                  </a:schemeClr>
                </a:solidFill>
                <a:latin typeface="+mn-lt"/>
                <a:ea typeface="+mn-ea"/>
                <a:cs typeface="+mn-cs"/>
              </a:defRPr>
            </a:lvl8pPr>
            <a:lvl9pPr marL="2499995" indent="-228600" algn="l" defTabSz="914400" rtl="0" eaLnBrk="1" latinLnBrk="0" hangingPunct="1">
              <a:lnSpc>
                <a:spcPct val="90000"/>
              </a:lnSpc>
              <a:spcBef>
                <a:spcPts val="300"/>
              </a:spcBef>
              <a:spcAft>
                <a:spcPts val="300"/>
              </a:spcAft>
              <a:buClr>
                <a:schemeClr val="accent1"/>
              </a:buClr>
              <a:buFont typeface="Wingdings 2" panose="05020102010507070707" pitchFamily="18" charset="2"/>
              <a:buChar char=""/>
              <a:defRPr sz="1400" kern="1200">
                <a:solidFill>
                  <a:schemeClr val="tx1">
                    <a:lumMod val="85000"/>
                    <a:lumOff val="15000"/>
                  </a:schemeClr>
                </a:solidFill>
                <a:latin typeface="+mn-lt"/>
                <a:ea typeface="+mn-ea"/>
                <a:cs typeface="+mn-cs"/>
              </a:defRPr>
            </a:lvl9pPr>
          </a:lstStyle>
          <a:p>
            <a:pPr indent="-447675">
              <a:lnSpc>
                <a:spcPct val="135000"/>
              </a:lnSpc>
              <a:buFont typeface="Wingdings" panose="05000000000000000000" pitchFamily="2" charset="2"/>
              <a:buChar char="n"/>
            </a:pPr>
            <a:r>
              <a:rPr lang="en-US" altLang="zh-CN" sz="2800" dirty="0">
                <a:solidFill>
                  <a:schemeClr val="tx2"/>
                </a:solidFill>
              </a:rPr>
              <a:t>MMU</a:t>
            </a:r>
            <a:r>
              <a:rPr lang="zh-CN" altLang="en-US" sz="2800" dirty="0">
                <a:solidFill>
                  <a:schemeClr val="tx2"/>
                </a:solidFill>
              </a:rPr>
              <a:t>负责协助操作系统共同完成虚拟地址到物理地址的映射</a:t>
            </a:r>
            <a:endParaRPr lang="en-US" altLang="zh-CN" sz="2800" dirty="0">
              <a:solidFill>
                <a:schemeClr val="tx2"/>
              </a:solidFill>
            </a:endParaRPr>
          </a:p>
          <a:p>
            <a:pPr indent="-447675">
              <a:lnSpc>
                <a:spcPct val="135000"/>
              </a:lnSpc>
              <a:buFont typeface="Wingdings" panose="05000000000000000000" pitchFamily="2" charset="2"/>
              <a:buChar char="n"/>
            </a:pPr>
            <a:r>
              <a:rPr lang="zh-CN" altLang="en-US" sz="2800" dirty="0">
                <a:solidFill>
                  <a:schemeClr val="tx2"/>
                </a:solidFill>
              </a:rPr>
              <a:t>现代</a:t>
            </a:r>
            <a:r>
              <a:rPr lang="en-US" altLang="zh-CN" sz="2800" dirty="0">
                <a:solidFill>
                  <a:schemeClr val="tx2"/>
                </a:solidFill>
              </a:rPr>
              <a:t>CPU</a:t>
            </a:r>
            <a:r>
              <a:rPr lang="zh-CN" altLang="en-US" sz="2800" dirty="0">
                <a:solidFill>
                  <a:schemeClr val="tx2"/>
                </a:solidFill>
              </a:rPr>
              <a:t>的标配</a:t>
            </a:r>
            <a:endParaRPr lang="en-US" altLang="zh-CN" sz="2800" dirty="0">
              <a:solidFill>
                <a:schemeClr val="tx2"/>
              </a:solidFill>
            </a:endParaRPr>
          </a:p>
          <a:p>
            <a:pPr indent="-447675">
              <a:lnSpc>
                <a:spcPct val="135000"/>
              </a:lnSpc>
              <a:buFont typeface="Wingdings" panose="05000000000000000000" pitchFamily="2" charset="2"/>
              <a:buChar char="n"/>
            </a:pPr>
            <a:r>
              <a:rPr lang="zh-CN" altLang="en-US" sz="2800" dirty="0">
                <a:solidFill>
                  <a:schemeClr val="tx2"/>
                </a:solidFill>
              </a:rPr>
              <a:t>有人任务是</a:t>
            </a:r>
            <a:r>
              <a:rPr lang="en-US" altLang="zh-CN" sz="2800" dirty="0">
                <a:solidFill>
                  <a:schemeClr val="tx2"/>
                </a:solidFill>
              </a:rPr>
              <a:t>MMU</a:t>
            </a:r>
            <a:r>
              <a:rPr lang="zh-CN" altLang="en-US" sz="2800" dirty="0">
                <a:solidFill>
                  <a:schemeClr val="tx2"/>
                </a:solidFill>
              </a:rPr>
              <a:t>的出现是区别</a:t>
            </a:r>
            <a:r>
              <a:rPr lang="en-US" altLang="zh-CN" sz="2800" dirty="0">
                <a:solidFill>
                  <a:schemeClr val="tx2"/>
                </a:solidFill>
              </a:rPr>
              <a:t>CPU</a:t>
            </a:r>
            <a:r>
              <a:rPr lang="zh-CN" altLang="en-US" sz="2800" dirty="0">
                <a:solidFill>
                  <a:schemeClr val="tx2"/>
                </a:solidFill>
              </a:rPr>
              <a:t>和</a:t>
            </a:r>
            <a:r>
              <a:rPr lang="en-US" altLang="zh-CN" sz="2800" dirty="0">
                <a:solidFill>
                  <a:schemeClr val="tx2"/>
                </a:solidFill>
              </a:rPr>
              <a:t>MCU</a:t>
            </a:r>
            <a:r>
              <a:rPr lang="zh-CN" altLang="en-US" sz="2800" dirty="0">
                <a:solidFill>
                  <a:schemeClr val="tx2"/>
                </a:solidFill>
              </a:rPr>
              <a:t>的重要标志</a:t>
            </a:r>
            <a:endParaRPr lang="en-US" altLang="zh-CN" sz="2800" dirty="0">
              <a:solidFill>
                <a:schemeClr val="tx2"/>
              </a:solidFill>
            </a:endParaRPr>
          </a:p>
          <a:p>
            <a:pPr indent="-447675">
              <a:lnSpc>
                <a:spcPct val="135000"/>
              </a:lnSpc>
              <a:buFont typeface="Wingdings" panose="05000000000000000000" pitchFamily="2" charset="2"/>
              <a:buChar char="n"/>
            </a:pPr>
            <a:r>
              <a:rPr lang="zh-CN" altLang="en-US" sz="2800" dirty="0">
                <a:solidFill>
                  <a:schemeClr val="tx2"/>
                </a:solidFill>
              </a:rPr>
              <a:t>便于实现多任务操作系统</a:t>
            </a:r>
            <a:endParaRPr lang="en-US" altLang="zh-CN" sz="2800" dirty="0">
              <a:solidFill>
                <a:schemeClr val="tx2"/>
              </a:solidFill>
            </a:endParaRPr>
          </a:p>
          <a:p>
            <a:pPr indent="-447675">
              <a:lnSpc>
                <a:spcPct val="135000"/>
              </a:lnSpc>
              <a:buFont typeface="Wingdings" panose="05000000000000000000" pitchFamily="2" charset="2"/>
              <a:buChar char="n"/>
            </a:pPr>
            <a:r>
              <a:rPr lang="zh-CN" altLang="en-US" sz="2800" dirty="0">
                <a:solidFill>
                  <a:schemeClr val="tx2"/>
                </a:solidFill>
              </a:rPr>
              <a:t>内存保护功能</a:t>
            </a:r>
            <a:endParaRPr lang="zh-CN" altLang="en-US" sz="2800" dirty="0">
              <a:solidFill>
                <a:schemeClr val="tx2"/>
              </a:solidFill>
            </a:endParaRPr>
          </a:p>
          <a:p>
            <a:pPr marL="0" indent="0">
              <a:lnSpc>
                <a:spcPct val="95000"/>
              </a:lnSpc>
              <a:buFont typeface="Wingdings" panose="05000000000000000000" pitchFamily="2" charset="2"/>
              <a:buNone/>
            </a:pPr>
            <a:endParaRPr lang="en-US" altLang="zh-CN" sz="2800" dirty="0">
              <a:solidFill>
                <a:schemeClr val="tx2"/>
              </a:solidFill>
            </a:endParaRPr>
          </a:p>
          <a:p>
            <a:pPr indent="-447675">
              <a:lnSpc>
                <a:spcPct val="95000"/>
              </a:lnSpc>
              <a:buFont typeface="Wingdings" panose="05000000000000000000" pitchFamily="2" charset="2"/>
              <a:buChar char="n"/>
            </a:pPr>
            <a:endParaRPr lang="en-US" altLang="zh-CN" sz="2800" dirty="0">
              <a:solidFill>
                <a:schemeClr val="tx2"/>
              </a:solidFill>
            </a:endParaRPr>
          </a:p>
          <a:p>
            <a:pPr indent="-447675">
              <a:lnSpc>
                <a:spcPct val="95000"/>
              </a:lnSpc>
              <a:buFont typeface="Wingdings" panose="05000000000000000000" pitchFamily="2" charset="2"/>
              <a:buChar char="n"/>
            </a:pPr>
            <a:endParaRPr lang="en-US" altLang="zh-CN" sz="2800" dirty="0">
              <a:solidFill>
                <a:schemeClr val="tx2"/>
              </a:solidFill>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MMU</a:t>
            </a:r>
            <a:r>
              <a:rPr lang="zh-CN" altLang="en-US" dirty="0"/>
              <a:t>的组成</a:t>
            </a:r>
            <a:endParaRPr lang="zh-CN" altLang="en-US" dirty="0"/>
          </a:p>
        </p:txBody>
      </p:sp>
      <p:sp>
        <p:nvSpPr>
          <p:cNvPr id="4" name="文本占位符 3"/>
          <p:cNvSpPr>
            <a:spLocks noGrp="1"/>
          </p:cNvSpPr>
          <p:nvPr>
            <p:ph type="body" sz="quarter" idx="13"/>
          </p:nvPr>
        </p:nvSpPr>
        <p:spPr/>
        <p:txBody>
          <a:bodyPr/>
          <a:lstStyle/>
          <a:p>
            <a:endParaRPr lang="zh-CN" altLang="en-US" dirty="0"/>
          </a:p>
        </p:txBody>
      </p:sp>
      <p:sp>
        <p:nvSpPr>
          <p:cNvPr id="8" name="内容占位符 2"/>
          <p:cNvSpPr txBox="1"/>
          <p:nvPr/>
        </p:nvSpPr>
        <p:spPr>
          <a:xfrm>
            <a:off x="774478" y="1431506"/>
            <a:ext cx="6248326" cy="4657061"/>
          </a:xfrm>
          <a:prstGeom prst="rect">
            <a:avLst/>
          </a:prstGeom>
        </p:spPr>
        <p:txBody>
          <a:bodyPr>
            <a:normAutofit fontScale="85000" lnSpcReduction="10000"/>
          </a:bodyPr>
          <a:lstStyle>
            <a:lvl1pPr marL="269875" indent="-269875" algn="l" defTabSz="914400" rtl="0" eaLnBrk="1" latinLnBrk="0" hangingPunct="1">
              <a:lnSpc>
                <a:spcPct val="120000"/>
              </a:lnSpc>
              <a:spcBef>
                <a:spcPts val="1400"/>
              </a:spcBef>
              <a:spcAft>
                <a:spcPts val="200"/>
              </a:spcAft>
              <a:buClr>
                <a:schemeClr val="accent1"/>
              </a:buClr>
              <a:buSzPct val="80000"/>
              <a:buFont typeface="微软雅黑" panose="020B0503020204020204" pitchFamily="34" charset="-122"/>
              <a:buChar char="▪"/>
              <a:defRPr sz="3600" kern="1200" spc="10" baseline="0">
                <a:solidFill>
                  <a:schemeClr val="tx1"/>
                </a:solidFill>
                <a:latin typeface="+mn-lt"/>
                <a:ea typeface="+mn-ea"/>
                <a:cs typeface="+mn-cs"/>
              </a:defRPr>
            </a:lvl1pPr>
            <a:lvl2pPr marL="541655" indent="-266700" algn="l" defTabSz="914400" rtl="0" eaLnBrk="1" latinLnBrk="0" hangingPunct="1">
              <a:lnSpc>
                <a:spcPct val="120000"/>
              </a:lnSpc>
              <a:spcBef>
                <a:spcPts val="300"/>
              </a:spcBef>
              <a:spcAft>
                <a:spcPts val="300"/>
              </a:spcAft>
              <a:buClr>
                <a:schemeClr val="accent1"/>
              </a:buClr>
              <a:buFont typeface="微软雅黑" panose="020B0503020204020204" pitchFamily="34" charset="-122"/>
              <a:buChar char="▫"/>
              <a:defRPr sz="3200" kern="1200">
                <a:solidFill>
                  <a:schemeClr val="tx1">
                    <a:lumMod val="85000"/>
                    <a:lumOff val="15000"/>
                  </a:schemeClr>
                </a:solidFill>
                <a:latin typeface="+mn-lt"/>
                <a:ea typeface="+mn-ea"/>
                <a:cs typeface="+mn-cs"/>
              </a:defRPr>
            </a:lvl2pPr>
            <a:lvl3pPr marL="805180" indent="-257175" algn="l" defTabSz="914400" rtl="0" eaLnBrk="1" latinLnBrk="0" hangingPunct="1">
              <a:lnSpc>
                <a:spcPct val="120000"/>
              </a:lnSpc>
              <a:spcBef>
                <a:spcPts val="300"/>
              </a:spcBef>
              <a:spcAft>
                <a:spcPts val="300"/>
              </a:spcAft>
              <a:buClr>
                <a:schemeClr val="accent1"/>
              </a:buClr>
              <a:buFont typeface="微软雅黑" panose="020B0503020204020204" pitchFamily="34" charset="-122"/>
              <a:buChar char="◦"/>
              <a:defRPr sz="2800" kern="1200">
                <a:solidFill>
                  <a:schemeClr val="tx1">
                    <a:lumMod val="85000"/>
                    <a:lumOff val="15000"/>
                  </a:schemeClr>
                </a:solidFill>
                <a:latin typeface="+mn-lt"/>
                <a:ea typeface="+mn-ea"/>
                <a:cs typeface="+mn-cs"/>
              </a:defRPr>
            </a:lvl3pPr>
            <a:lvl4pPr marL="1075055" indent="-252730" algn="l" defTabSz="914400" rtl="0" eaLnBrk="1" latinLnBrk="0" hangingPunct="1">
              <a:lnSpc>
                <a:spcPct val="120000"/>
              </a:lnSpc>
              <a:spcBef>
                <a:spcPts val="300"/>
              </a:spcBef>
              <a:spcAft>
                <a:spcPts val="300"/>
              </a:spcAft>
              <a:buClr>
                <a:schemeClr val="accent1"/>
              </a:buClr>
              <a:buFont typeface="微软雅黑" panose="020B0503020204020204" pitchFamily="34" charset="-122"/>
              <a:buChar char="◦"/>
              <a:defRPr sz="2800" kern="1200">
                <a:solidFill>
                  <a:schemeClr val="tx1">
                    <a:lumMod val="85000"/>
                    <a:lumOff val="15000"/>
                  </a:schemeClr>
                </a:solidFill>
                <a:latin typeface="+mn-lt"/>
                <a:ea typeface="+mn-ea"/>
                <a:cs typeface="+mn-cs"/>
              </a:defRPr>
            </a:lvl4pPr>
            <a:lvl5pPr marL="1346200" indent="-249555" algn="l" defTabSz="914400" rtl="0" eaLnBrk="1" latinLnBrk="0" hangingPunct="1">
              <a:lnSpc>
                <a:spcPct val="120000"/>
              </a:lnSpc>
              <a:spcBef>
                <a:spcPts val="300"/>
              </a:spcBef>
              <a:spcAft>
                <a:spcPts val="300"/>
              </a:spcAft>
              <a:buClr>
                <a:schemeClr val="accent1"/>
              </a:buClr>
              <a:buFont typeface="微软雅黑" panose="020B0503020204020204" pitchFamily="34" charset="-122"/>
              <a:buChar char="◦"/>
              <a:defRPr sz="2800" kern="1200">
                <a:solidFill>
                  <a:schemeClr val="tx1">
                    <a:lumMod val="85000"/>
                    <a:lumOff val="15000"/>
                  </a:schemeClr>
                </a:solidFill>
                <a:latin typeface="+mn-lt"/>
                <a:ea typeface="+mn-ea"/>
                <a:cs typeface="+mn-cs"/>
              </a:defRPr>
            </a:lvl5pPr>
            <a:lvl6pPr marL="1600200" indent="-228600" algn="l" defTabSz="914400" rtl="0" eaLnBrk="1" latinLnBrk="0" hangingPunct="1">
              <a:lnSpc>
                <a:spcPct val="90000"/>
              </a:lnSpc>
              <a:spcBef>
                <a:spcPts val="300"/>
              </a:spcBef>
              <a:spcAft>
                <a:spcPts val="300"/>
              </a:spcAft>
              <a:buClr>
                <a:schemeClr val="accent1"/>
              </a:buClr>
              <a:buFont typeface="Wingdings 2" panose="05020102010507070707" pitchFamily="18" charset="2"/>
              <a:buChar char=""/>
              <a:defRPr sz="1400" kern="1200">
                <a:solidFill>
                  <a:schemeClr val="tx1">
                    <a:lumMod val="85000"/>
                    <a:lumOff val="15000"/>
                  </a:schemeClr>
                </a:solidFill>
                <a:latin typeface="+mn-lt"/>
                <a:ea typeface="+mn-ea"/>
                <a:cs typeface="+mn-cs"/>
              </a:defRPr>
            </a:lvl6pPr>
            <a:lvl7pPr marL="1899920" indent="-228600" algn="l" defTabSz="914400" rtl="0" eaLnBrk="1" latinLnBrk="0" hangingPunct="1">
              <a:lnSpc>
                <a:spcPct val="90000"/>
              </a:lnSpc>
              <a:spcBef>
                <a:spcPts val="300"/>
              </a:spcBef>
              <a:spcAft>
                <a:spcPts val="300"/>
              </a:spcAft>
              <a:buClr>
                <a:schemeClr val="accent1"/>
              </a:buClr>
              <a:buFont typeface="Wingdings 2" panose="05020102010507070707" pitchFamily="18" charset="2"/>
              <a:buChar char=""/>
              <a:defRPr sz="1400" kern="1200">
                <a:solidFill>
                  <a:schemeClr val="tx1">
                    <a:lumMod val="85000"/>
                    <a:lumOff val="15000"/>
                  </a:schemeClr>
                </a:solidFill>
                <a:latin typeface="+mn-lt"/>
                <a:ea typeface="+mn-ea"/>
                <a:cs typeface="+mn-cs"/>
              </a:defRPr>
            </a:lvl7pPr>
            <a:lvl8pPr marL="2200275" indent="-228600" algn="l" defTabSz="914400" rtl="0" eaLnBrk="1" latinLnBrk="0" hangingPunct="1">
              <a:lnSpc>
                <a:spcPct val="90000"/>
              </a:lnSpc>
              <a:spcBef>
                <a:spcPts val="300"/>
              </a:spcBef>
              <a:spcAft>
                <a:spcPts val="300"/>
              </a:spcAft>
              <a:buClr>
                <a:schemeClr val="accent1"/>
              </a:buClr>
              <a:buFont typeface="Wingdings 2" panose="05020102010507070707" pitchFamily="18" charset="2"/>
              <a:buChar char=""/>
              <a:defRPr sz="1400" kern="1200">
                <a:solidFill>
                  <a:schemeClr val="tx1">
                    <a:lumMod val="85000"/>
                    <a:lumOff val="15000"/>
                  </a:schemeClr>
                </a:solidFill>
                <a:latin typeface="+mn-lt"/>
                <a:ea typeface="+mn-ea"/>
                <a:cs typeface="+mn-cs"/>
              </a:defRPr>
            </a:lvl8pPr>
            <a:lvl9pPr marL="2499995" indent="-228600" algn="l" defTabSz="914400" rtl="0" eaLnBrk="1" latinLnBrk="0" hangingPunct="1">
              <a:lnSpc>
                <a:spcPct val="90000"/>
              </a:lnSpc>
              <a:spcBef>
                <a:spcPts val="300"/>
              </a:spcBef>
              <a:spcAft>
                <a:spcPts val="300"/>
              </a:spcAft>
              <a:buClr>
                <a:schemeClr val="accent1"/>
              </a:buClr>
              <a:buFont typeface="Wingdings 2" panose="05020102010507070707" pitchFamily="18" charset="2"/>
              <a:buChar char=""/>
              <a:defRPr sz="1400" kern="1200">
                <a:solidFill>
                  <a:schemeClr val="tx1">
                    <a:lumMod val="85000"/>
                    <a:lumOff val="15000"/>
                  </a:schemeClr>
                </a:solidFill>
                <a:latin typeface="+mn-lt"/>
                <a:ea typeface="+mn-ea"/>
                <a:cs typeface="+mn-cs"/>
              </a:defRPr>
            </a:lvl9pPr>
          </a:lstStyle>
          <a:p>
            <a:pPr marL="0" indent="0">
              <a:lnSpc>
                <a:spcPct val="95000"/>
              </a:lnSpc>
              <a:buFont typeface="Wingdings" panose="05000000000000000000" pitchFamily="2" charset="2"/>
              <a:buNone/>
            </a:pPr>
            <a:endParaRPr lang="en-US" altLang="zh-CN" sz="2800" dirty="0">
              <a:solidFill>
                <a:schemeClr val="tx2"/>
              </a:solidFill>
            </a:endParaRPr>
          </a:p>
          <a:p>
            <a:pPr indent="-447675">
              <a:lnSpc>
                <a:spcPct val="95000"/>
              </a:lnSpc>
              <a:buFont typeface="Wingdings" panose="05000000000000000000" pitchFamily="2" charset="2"/>
              <a:buChar char="n"/>
            </a:pPr>
            <a:r>
              <a:rPr lang="en-US" altLang="zh-CN" sz="2800" dirty="0">
                <a:solidFill>
                  <a:schemeClr val="tx2"/>
                </a:solidFill>
              </a:rPr>
              <a:t>TLB</a:t>
            </a:r>
            <a:r>
              <a:rPr lang="zh-CN" altLang="en-US" sz="2800" dirty="0">
                <a:solidFill>
                  <a:schemeClr val="tx2"/>
                </a:solidFill>
              </a:rPr>
              <a:t>：</a:t>
            </a:r>
            <a:r>
              <a:rPr lang="en-US" altLang="zh-CN" sz="2800" dirty="0">
                <a:solidFill>
                  <a:schemeClr val="tx2"/>
                </a:solidFill>
              </a:rPr>
              <a:t>MMU</a:t>
            </a:r>
            <a:r>
              <a:rPr lang="zh-CN" altLang="en-US" sz="2800" dirty="0">
                <a:solidFill>
                  <a:schemeClr val="tx2"/>
                </a:solidFill>
              </a:rPr>
              <a:t>中的</a:t>
            </a:r>
            <a:r>
              <a:rPr lang="en-US" altLang="zh-CN" sz="2800" dirty="0">
                <a:solidFill>
                  <a:schemeClr val="tx2"/>
                </a:solidFill>
              </a:rPr>
              <a:t>Cache</a:t>
            </a:r>
            <a:r>
              <a:rPr lang="zh-CN" altLang="en-US" sz="2800" dirty="0">
                <a:solidFill>
                  <a:schemeClr val="tx2"/>
                </a:solidFill>
              </a:rPr>
              <a:t>，缓存最近访问过的</a:t>
            </a:r>
            <a:r>
              <a:rPr lang="en-US" altLang="zh-CN" sz="2800" dirty="0">
                <a:solidFill>
                  <a:schemeClr val="tx2"/>
                </a:solidFill>
              </a:rPr>
              <a:t>VA</a:t>
            </a:r>
            <a:r>
              <a:rPr lang="zh-CN" altLang="en-US" sz="2800" dirty="0">
                <a:solidFill>
                  <a:schemeClr val="tx2"/>
                </a:solidFill>
              </a:rPr>
              <a:t>的对应页表项。如果</a:t>
            </a:r>
            <a:r>
              <a:rPr lang="en-US" altLang="zh-CN" sz="2800" dirty="0">
                <a:solidFill>
                  <a:schemeClr val="tx2"/>
                </a:solidFill>
              </a:rPr>
              <a:t>Miss</a:t>
            </a:r>
            <a:r>
              <a:rPr lang="zh-CN" altLang="en-US" sz="2800" dirty="0">
                <a:solidFill>
                  <a:schemeClr val="tx2"/>
                </a:solidFill>
              </a:rPr>
              <a:t>则需进行</a:t>
            </a:r>
            <a:r>
              <a:rPr lang="en-US" altLang="zh-CN" sz="2800" dirty="0">
                <a:solidFill>
                  <a:schemeClr val="tx2"/>
                </a:solidFill>
              </a:rPr>
              <a:t>translation table walk</a:t>
            </a:r>
            <a:r>
              <a:rPr lang="zh-CN" altLang="en-US" sz="2800" dirty="0">
                <a:solidFill>
                  <a:schemeClr val="tx2"/>
                </a:solidFill>
              </a:rPr>
              <a:t>（可简单理解为到内存中逐级查询慢表）（由硬件实现）</a:t>
            </a:r>
            <a:endParaRPr lang="en-US" altLang="zh-CN" sz="2800" dirty="0">
              <a:solidFill>
                <a:schemeClr val="tx2"/>
              </a:solidFill>
            </a:endParaRPr>
          </a:p>
          <a:p>
            <a:pPr indent="-447675">
              <a:lnSpc>
                <a:spcPct val="95000"/>
              </a:lnSpc>
              <a:buFont typeface="Wingdings" panose="05000000000000000000" pitchFamily="2" charset="2"/>
              <a:buChar char="n"/>
            </a:pPr>
            <a:r>
              <a:rPr lang="en-US" altLang="zh-CN" sz="2800" dirty="0">
                <a:solidFill>
                  <a:schemeClr val="tx2"/>
                </a:solidFill>
              </a:rPr>
              <a:t>Table Walk Unit:</a:t>
            </a:r>
            <a:r>
              <a:rPr lang="zh-CN" altLang="en-US" sz="2800" dirty="0">
                <a:solidFill>
                  <a:schemeClr val="tx2"/>
                </a:solidFill>
              </a:rPr>
              <a:t>负责当</a:t>
            </a:r>
            <a:r>
              <a:rPr lang="en-US" altLang="zh-CN" sz="2800" dirty="0">
                <a:solidFill>
                  <a:schemeClr val="tx2"/>
                </a:solidFill>
              </a:rPr>
              <a:t>TLB Miss</a:t>
            </a:r>
            <a:r>
              <a:rPr lang="zh-CN" altLang="en-US" sz="2800" dirty="0">
                <a:solidFill>
                  <a:schemeClr val="tx2"/>
                </a:solidFill>
              </a:rPr>
              <a:t>时进行</a:t>
            </a:r>
            <a:r>
              <a:rPr lang="en-US" altLang="zh-CN" sz="2800" dirty="0">
                <a:solidFill>
                  <a:schemeClr val="tx2"/>
                </a:solidFill>
              </a:rPr>
              <a:t>translation table walk</a:t>
            </a:r>
            <a:r>
              <a:rPr lang="zh-CN" altLang="en-US" sz="2800" dirty="0">
                <a:solidFill>
                  <a:schemeClr val="tx2"/>
                </a:solidFill>
              </a:rPr>
              <a:t>，这个过程完全由硬件实现，不需要编写指令指示</a:t>
            </a:r>
            <a:r>
              <a:rPr lang="en-US" altLang="zh-CN" sz="2800" dirty="0">
                <a:solidFill>
                  <a:schemeClr val="tx2"/>
                </a:solidFill>
              </a:rPr>
              <a:t>MMU</a:t>
            </a:r>
            <a:r>
              <a:rPr lang="zh-CN" altLang="en-US" sz="2800" dirty="0">
                <a:solidFill>
                  <a:schemeClr val="tx2"/>
                </a:solidFill>
              </a:rPr>
              <a:t>去做，前提是操作系统要维护页表项的正确性，每次分配内存时填写相应的页表项，每次释放内存时清除相应的页表项，在必要的时候分配或释放整个页表。</a:t>
            </a:r>
            <a:endParaRPr lang="en-US" altLang="zh-CN" sz="2800" dirty="0">
              <a:solidFill>
                <a:schemeClr val="tx2"/>
              </a:solidFill>
            </a:endParaRPr>
          </a:p>
        </p:txBody>
      </p:sp>
      <p:sp>
        <p:nvSpPr>
          <p:cNvPr id="7" name="矩形: 圆角 6"/>
          <p:cNvSpPr/>
          <p:nvPr/>
        </p:nvSpPr>
        <p:spPr>
          <a:xfrm>
            <a:off x="7389628" y="1821181"/>
            <a:ext cx="2945219" cy="244247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圆角 8"/>
          <p:cNvSpPr/>
          <p:nvPr/>
        </p:nvSpPr>
        <p:spPr>
          <a:xfrm>
            <a:off x="7926572" y="2467665"/>
            <a:ext cx="1871330" cy="744279"/>
          </a:xfrm>
          <a:prstGeom prst="round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圆角 9"/>
          <p:cNvSpPr/>
          <p:nvPr/>
        </p:nvSpPr>
        <p:spPr>
          <a:xfrm>
            <a:off x="7926572" y="3387898"/>
            <a:ext cx="1871330" cy="744279"/>
          </a:xfrm>
          <a:prstGeom prst="round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8160489" y="1867276"/>
            <a:ext cx="2004237" cy="646331"/>
          </a:xfrm>
          <a:prstGeom prst="rect">
            <a:avLst/>
          </a:prstGeom>
          <a:noFill/>
        </p:spPr>
        <p:txBody>
          <a:bodyPr wrap="square" rtlCol="0">
            <a:spAutoFit/>
          </a:bodyPr>
          <a:lstStyle/>
          <a:p>
            <a:r>
              <a:rPr lang="en-US" altLang="zh-CN" sz="3600" dirty="0"/>
              <a:t>MMU</a:t>
            </a:r>
            <a:endParaRPr lang="zh-CN" altLang="en-US" sz="3600" dirty="0"/>
          </a:p>
        </p:txBody>
      </p:sp>
      <p:sp>
        <p:nvSpPr>
          <p:cNvPr id="12" name="文本框 11"/>
          <p:cNvSpPr txBox="1"/>
          <p:nvPr/>
        </p:nvSpPr>
        <p:spPr>
          <a:xfrm>
            <a:off x="8378456" y="2545363"/>
            <a:ext cx="1738423" cy="646331"/>
          </a:xfrm>
          <a:prstGeom prst="rect">
            <a:avLst/>
          </a:prstGeom>
          <a:noFill/>
        </p:spPr>
        <p:txBody>
          <a:bodyPr wrap="square" rtlCol="0">
            <a:spAutoFit/>
          </a:bodyPr>
          <a:lstStyle/>
          <a:p>
            <a:r>
              <a:rPr lang="en-US" altLang="zh-CN" sz="3600" dirty="0"/>
              <a:t>TLB</a:t>
            </a:r>
            <a:endParaRPr lang="zh-CN" altLang="en-US" sz="3600" dirty="0"/>
          </a:p>
        </p:txBody>
      </p:sp>
      <p:sp>
        <p:nvSpPr>
          <p:cNvPr id="13" name="文本框 12"/>
          <p:cNvSpPr txBox="1"/>
          <p:nvPr/>
        </p:nvSpPr>
        <p:spPr>
          <a:xfrm>
            <a:off x="8040872" y="3478831"/>
            <a:ext cx="1738423" cy="646331"/>
          </a:xfrm>
          <a:prstGeom prst="rect">
            <a:avLst/>
          </a:prstGeom>
          <a:noFill/>
        </p:spPr>
        <p:txBody>
          <a:bodyPr wrap="square" rtlCol="0">
            <a:spAutoFit/>
          </a:bodyPr>
          <a:lstStyle/>
          <a:p>
            <a:pPr algn="ctr"/>
            <a:r>
              <a:rPr lang="en-US" altLang="zh-CN" dirty="0"/>
              <a:t>Table Walk Unit</a:t>
            </a:r>
            <a:endParaRPr lang="zh-CN" altLang="en-US" dirty="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MMU</a:t>
            </a:r>
            <a:r>
              <a:rPr lang="zh-CN" altLang="en-US" dirty="0"/>
              <a:t>的工作过程</a:t>
            </a:r>
            <a:endParaRPr lang="zh-CN" altLang="en-US" dirty="0"/>
          </a:p>
        </p:txBody>
      </p:sp>
      <p:sp>
        <p:nvSpPr>
          <p:cNvPr id="4" name="文本占位符 3"/>
          <p:cNvSpPr>
            <a:spLocks noGrp="1"/>
          </p:cNvSpPr>
          <p:nvPr>
            <p:ph type="body" sz="quarter" idx="13"/>
          </p:nvPr>
        </p:nvSpPr>
        <p:spPr/>
        <p:txBody>
          <a:bodyPr/>
          <a:lstStyle/>
          <a:p>
            <a:endParaRPr lang="zh-CN" altLang="en-US" dirty="0"/>
          </a:p>
        </p:txBody>
      </p:sp>
      <p:sp>
        <p:nvSpPr>
          <p:cNvPr id="8" name="内容占位符 2"/>
          <p:cNvSpPr txBox="1"/>
          <p:nvPr/>
        </p:nvSpPr>
        <p:spPr>
          <a:xfrm>
            <a:off x="822325" y="1821180"/>
            <a:ext cx="5068112" cy="4221480"/>
          </a:xfrm>
          <a:prstGeom prst="rect">
            <a:avLst/>
          </a:prstGeom>
        </p:spPr>
        <p:txBody>
          <a:bodyPr>
            <a:normAutofit/>
          </a:bodyPr>
          <a:lstStyle>
            <a:lvl1pPr marL="269875" indent="-269875" algn="l" defTabSz="914400" rtl="0" eaLnBrk="1" latinLnBrk="0" hangingPunct="1">
              <a:lnSpc>
                <a:spcPct val="120000"/>
              </a:lnSpc>
              <a:spcBef>
                <a:spcPts val="1400"/>
              </a:spcBef>
              <a:spcAft>
                <a:spcPts val="200"/>
              </a:spcAft>
              <a:buClr>
                <a:schemeClr val="accent1"/>
              </a:buClr>
              <a:buSzPct val="80000"/>
              <a:buFont typeface="微软雅黑" panose="020B0503020204020204" pitchFamily="34" charset="-122"/>
              <a:buChar char="▪"/>
              <a:defRPr sz="3600" kern="1200" spc="10" baseline="0">
                <a:solidFill>
                  <a:schemeClr val="tx1"/>
                </a:solidFill>
                <a:latin typeface="+mn-lt"/>
                <a:ea typeface="+mn-ea"/>
                <a:cs typeface="+mn-cs"/>
              </a:defRPr>
            </a:lvl1pPr>
            <a:lvl2pPr marL="541655" indent="-266700" algn="l" defTabSz="914400" rtl="0" eaLnBrk="1" latinLnBrk="0" hangingPunct="1">
              <a:lnSpc>
                <a:spcPct val="120000"/>
              </a:lnSpc>
              <a:spcBef>
                <a:spcPts val="300"/>
              </a:spcBef>
              <a:spcAft>
                <a:spcPts val="300"/>
              </a:spcAft>
              <a:buClr>
                <a:schemeClr val="accent1"/>
              </a:buClr>
              <a:buFont typeface="微软雅黑" panose="020B0503020204020204" pitchFamily="34" charset="-122"/>
              <a:buChar char="▫"/>
              <a:defRPr sz="3200" kern="1200">
                <a:solidFill>
                  <a:schemeClr val="tx1">
                    <a:lumMod val="85000"/>
                    <a:lumOff val="15000"/>
                  </a:schemeClr>
                </a:solidFill>
                <a:latin typeface="+mn-lt"/>
                <a:ea typeface="+mn-ea"/>
                <a:cs typeface="+mn-cs"/>
              </a:defRPr>
            </a:lvl2pPr>
            <a:lvl3pPr marL="805180" indent="-257175" algn="l" defTabSz="914400" rtl="0" eaLnBrk="1" latinLnBrk="0" hangingPunct="1">
              <a:lnSpc>
                <a:spcPct val="120000"/>
              </a:lnSpc>
              <a:spcBef>
                <a:spcPts val="300"/>
              </a:spcBef>
              <a:spcAft>
                <a:spcPts val="300"/>
              </a:spcAft>
              <a:buClr>
                <a:schemeClr val="accent1"/>
              </a:buClr>
              <a:buFont typeface="微软雅黑" panose="020B0503020204020204" pitchFamily="34" charset="-122"/>
              <a:buChar char="◦"/>
              <a:defRPr sz="2800" kern="1200">
                <a:solidFill>
                  <a:schemeClr val="tx1">
                    <a:lumMod val="85000"/>
                    <a:lumOff val="15000"/>
                  </a:schemeClr>
                </a:solidFill>
                <a:latin typeface="+mn-lt"/>
                <a:ea typeface="+mn-ea"/>
                <a:cs typeface="+mn-cs"/>
              </a:defRPr>
            </a:lvl3pPr>
            <a:lvl4pPr marL="1075055" indent="-252730" algn="l" defTabSz="914400" rtl="0" eaLnBrk="1" latinLnBrk="0" hangingPunct="1">
              <a:lnSpc>
                <a:spcPct val="120000"/>
              </a:lnSpc>
              <a:spcBef>
                <a:spcPts val="300"/>
              </a:spcBef>
              <a:spcAft>
                <a:spcPts val="300"/>
              </a:spcAft>
              <a:buClr>
                <a:schemeClr val="accent1"/>
              </a:buClr>
              <a:buFont typeface="微软雅黑" panose="020B0503020204020204" pitchFamily="34" charset="-122"/>
              <a:buChar char="◦"/>
              <a:defRPr sz="2800" kern="1200">
                <a:solidFill>
                  <a:schemeClr val="tx1">
                    <a:lumMod val="85000"/>
                    <a:lumOff val="15000"/>
                  </a:schemeClr>
                </a:solidFill>
                <a:latin typeface="+mn-lt"/>
                <a:ea typeface="+mn-ea"/>
                <a:cs typeface="+mn-cs"/>
              </a:defRPr>
            </a:lvl4pPr>
            <a:lvl5pPr marL="1346200" indent="-249555" algn="l" defTabSz="914400" rtl="0" eaLnBrk="1" latinLnBrk="0" hangingPunct="1">
              <a:lnSpc>
                <a:spcPct val="120000"/>
              </a:lnSpc>
              <a:spcBef>
                <a:spcPts val="300"/>
              </a:spcBef>
              <a:spcAft>
                <a:spcPts val="300"/>
              </a:spcAft>
              <a:buClr>
                <a:schemeClr val="accent1"/>
              </a:buClr>
              <a:buFont typeface="微软雅黑" panose="020B0503020204020204" pitchFamily="34" charset="-122"/>
              <a:buChar char="◦"/>
              <a:defRPr sz="2800" kern="1200">
                <a:solidFill>
                  <a:schemeClr val="tx1">
                    <a:lumMod val="85000"/>
                    <a:lumOff val="15000"/>
                  </a:schemeClr>
                </a:solidFill>
                <a:latin typeface="+mn-lt"/>
                <a:ea typeface="+mn-ea"/>
                <a:cs typeface="+mn-cs"/>
              </a:defRPr>
            </a:lvl5pPr>
            <a:lvl6pPr marL="1600200" indent="-228600" algn="l" defTabSz="914400" rtl="0" eaLnBrk="1" latinLnBrk="0" hangingPunct="1">
              <a:lnSpc>
                <a:spcPct val="90000"/>
              </a:lnSpc>
              <a:spcBef>
                <a:spcPts val="300"/>
              </a:spcBef>
              <a:spcAft>
                <a:spcPts val="300"/>
              </a:spcAft>
              <a:buClr>
                <a:schemeClr val="accent1"/>
              </a:buClr>
              <a:buFont typeface="Wingdings 2" panose="05020102010507070707" pitchFamily="18" charset="2"/>
              <a:buChar char=""/>
              <a:defRPr sz="1400" kern="1200">
                <a:solidFill>
                  <a:schemeClr val="tx1">
                    <a:lumMod val="85000"/>
                    <a:lumOff val="15000"/>
                  </a:schemeClr>
                </a:solidFill>
                <a:latin typeface="+mn-lt"/>
                <a:ea typeface="+mn-ea"/>
                <a:cs typeface="+mn-cs"/>
              </a:defRPr>
            </a:lvl6pPr>
            <a:lvl7pPr marL="1899920" indent="-228600" algn="l" defTabSz="914400" rtl="0" eaLnBrk="1" latinLnBrk="0" hangingPunct="1">
              <a:lnSpc>
                <a:spcPct val="90000"/>
              </a:lnSpc>
              <a:spcBef>
                <a:spcPts val="300"/>
              </a:spcBef>
              <a:spcAft>
                <a:spcPts val="300"/>
              </a:spcAft>
              <a:buClr>
                <a:schemeClr val="accent1"/>
              </a:buClr>
              <a:buFont typeface="Wingdings 2" panose="05020102010507070707" pitchFamily="18" charset="2"/>
              <a:buChar char=""/>
              <a:defRPr sz="1400" kern="1200">
                <a:solidFill>
                  <a:schemeClr val="tx1">
                    <a:lumMod val="85000"/>
                    <a:lumOff val="15000"/>
                  </a:schemeClr>
                </a:solidFill>
                <a:latin typeface="+mn-lt"/>
                <a:ea typeface="+mn-ea"/>
                <a:cs typeface="+mn-cs"/>
              </a:defRPr>
            </a:lvl7pPr>
            <a:lvl8pPr marL="2200275" indent="-228600" algn="l" defTabSz="914400" rtl="0" eaLnBrk="1" latinLnBrk="0" hangingPunct="1">
              <a:lnSpc>
                <a:spcPct val="90000"/>
              </a:lnSpc>
              <a:spcBef>
                <a:spcPts val="300"/>
              </a:spcBef>
              <a:spcAft>
                <a:spcPts val="300"/>
              </a:spcAft>
              <a:buClr>
                <a:schemeClr val="accent1"/>
              </a:buClr>
              <a:buFont typeface="Wingdings 2" panose="05020102010507070707" pitchFamily="18" charset="2"/>
              <a:buChar char=""/>
              <a:defRPr sz="1400" kern="1200">
                <a:solidFill>
                  <a:schemeClr val="tx1">
                    <a:lumMod val="85000"/>
                    <a:lumOff val="15000"/>
                  </a:schemeClr>
                </a:solidFill>
                <a:latin typeface="+mn-lt"/>
                <a:ea typeface="+mn-ea"/>
                <a:cs typeface="+mn-cs"/>
              </a:defRPr>
            </a:lvl8pPr>
            <a:lvl9pPr marL="2499995" indent="-228600" algn="l" defTabSz="914400" rtl="0" eaLnBrk="1" latinLnBrk="0" hangingPunct="1">
              <a:lnSpc>
                <a:spcPct val="90000"/>
              </a:lnSpc>
              <a:spcBef>
                <a:spcPts val="300"/>
              </a:spcBef>
              <a:spcAft>
                <a:spcPts val="300"/>
              </a:spcAft>
              <a:buClr>
                <a:schemeClr val="accent1"/>
              </a:buClr>
              <a:buFont typeface="Wingdings 2" panose="05020102010507070707" pitchFamily="18" charset="2"/>
              <a:buChar char=""/>
              <a:defRPr sz="1400" kern="1200">
                <a:solidFill>
                  <a:schemeClr val="tx1">
                    <a:lumMod val="85000"/>
                    <a:lumOff val="15000"/>
                  </a:schemeClr>
                </a:solidFill>
                <a:latin typeface="+mn-lt"/>
                <a:ea typeface="+mn-ea"/>
                <a:cs typeface="+mn-cs"/>
              </a:defRPr>
            </a:lvl9pPr>
          </a:lstStyle>
          <a:p>
            <a:pPr marL="0" indent="0">
              <a:lnSpc>
                <a:spcPct val="95000"/>
              </a:lnSpc>
              <a:buFont typeface="Wingdings" panose="05000000000000000000" pitchFamily="2" charset="2"/>
              <a:buNone/>
            </a:pPr>
            <a:endParaRPr lang="en-US" altLang="zh-CN" sz="2800" dirty="0">
              <a:solidFill>
                <a:schemeClr val="tx2"/>
              </a:solidFill>
            </a:endParaRPr>
          </a:p>
          <a:p>
            <a:pPr indent="-447675">
              <a:lnSpc>
                <a:spcPct val="95000"/>
              </a:lnSpc>
              <a:buFont typeface="Wingdings" panose="05000000000000000000" pitchFamily="2" charset="2"/>
              <a:buChar char="n"/>
            </a:pPr>
            <a:endParaRPr lang="en-US" altLang="zh-CN" sz="2800" dirty="0">
              <a:solidFill>
                <a:schemeClr val="tx2"/>
              </a:solidFill>
            </a:endParaRPr>
          </a:p>
          <a:p>
            <a:pPr indent="-447675">
              <a:lnSpc>
                <a:spcPct val="95000"/>
              </a:lnSpc>
              <a:buFont typeface="Wingdings" panose="05000000000000000000" pitchFamily="2" charset="2"/>
              <a:buChar char="n"/>
            </a:pPr>
            <a:endParaRPr lang="en-US" altLang="zh-CN" sz="2800" dirty="0">
              <a:solidFill>
                <a:schemeClr val="tx2"/>
              </a:solidFill>
            </a:endParaRPr>
          </a:p>
        </p:txBody>
      </p:sp>
      <p:sp>
        <p:nvSpPr>
          <p:cNvPr id="6" name="内容占位符 5"/>
          <p:cNvSpPr>
            <a:spLocks noGrp="1"/>
          </p:cNvSpPr>
          <p:nvPr>
            <p:ph idx="1"/>
          </p:nvPr>
        </p:nvSpPr>
        <p:spPr/>
        <p:txBody>
          <a:bodyPr>
            <a:normAutofit/>
          </a:bodyPr>
          <a:lstStyle/>
          <a:p>
            <a:r>
              <a:rPr lang="zh-CN" altLang="en-US" sz="2000" b="0" i="0" dirty="0">
                <a:solidFill>
                  <a:srgbClr val="121212"/>
                </a:solidFill>
                <a:effectLst/>
                <a:latin typeface="-apple-system"/>
              </a:rPr>
              <a:t>在没有使用虚拟地址的机器上，虚拟地址被直接送到内存总线上，使具有相同地址的物理存储被读写。而使用了虚拟存储的情况下，虚拟地址不是被直接送到内存地址总线上，而是送到内存管理单元</a:t>
            </a:r>
            <a:r>
              <a:rPr lang="en-US" altLang="zh-CN" sz="2000" b="0" i="0" dirty="0">
                <a:solidFill>
                  <a:srgbClr val="121212"/>
                </a:solidFill>
                <a:effectLst/>
                <a:latin typeface="-apple-system"/>
              </a:rPr>
              <a:t>—</a:t>
            </a:r>
            <a:r>
              <a:rPr lang="zh-CN" altLang="en-US" sz="2000" b="1" i="0" dirty="0">
                <a:solidFill>
                  <a:srgbClr val="121212"/>
                </a:solidFill>
                <a:effectLst/>
                <a:latin typeface="-apple-system"/>
              </a:rPr>
              <a:t> </a:t>
            </a:r>
            <a:r>
              <a:rPr lang="en-US" altLang="zh-CN" sz="2000" b="1" i="0" dirty="0">
                <a:solidFill>
                  <a:srgbClr val="121212"/>
                </a:solidFill>
                <a:effectLst/>
                <a:latin typeface="微软雅黑" panose="020B0503020204020204" pitchFamily="34" charset="-122"/>
                <a:ea typeface="微软雅黑" panose="020B0503020204020204" pitchFamily="34" charset="-122"/>
              </a:rPr>
              <a:t>MMU</a:t>
            </a:r>
            <a:r>
              <a:rPr lang="zh-CN" altLang="en-US" sz="2000" b="0" i="0" dirty="0">
                <a:solidFill>
                  <a:srgbClr val="121212"/>
                </a:solidFill>
                <a:effectLst/>
                <a:latin typeface="-apple-system"/>
              </a:rPr>
              <a:t>。</a:t>
            </a:r>
            <a:endParaRPr lang="en-US" altLang="zh-CN" sz="2000" b="0" i="0" dirty="0">
              <a:solidFill>
                <a:srgbClr val="121212"/>
              </a:solidFill>
              <a:effectLst/>
              <a:latin typeface="-apple-system"/>
            </a:endParaRPr>
          </a:p>
          <a:p>
            <a:r>
              <a:rPr lang="zh-CN" altLang="en-US" sz="2000" b="0" i="0" dirty="0">
                <a:solidFill>
                  <a:srgbClr val="121212"/>
                </a:solidFill>
                <a:effectLst/>
                <a:latin typeface="-apple-system"/>
              </a:rPr>
              <a:t>当未发生缺页，</a:t>
            </a:r>
            <a:r>
              <a:rPr lang="en-US" altLang="zh-CN" sz="2000" b="0" i="0" dirty="0">
                <a:solidFill>
                  <a:srgbClr val="121212"/>
                </a:solidFill>
                <a:effectLst/>
                <a:latin typeface="微软雅黑" panose="020B0503020204020204" pitchFamily="34" charset="-122"/>
                <a:ea typeface="微软雅黑" panose="020B0503020204020204" pitchFamily="34" charset="-122"/>
              </a:rPr>
              <a:t>MMU</a:t>
            </a:r>
            <a:r>
              <a:rPr lang="en-US" altLang="zh-CN" sz="2000" b="0" i="0" dirty="0">
                <a:solidFill>
                  <a:srgbClr val="121212"/>
                </a:solidFill>
                <a:effectLst/>
                <a:latin typeface="-apple-system"/>
              </a:rPr>
              <a:t> </a:t>
            </a:r>
            <a:r>
              <a:rPr lang="zh-CN" altLang="en-US" sz="2000" b="0" i="0" dirty="0">
                <a:solidFill>
                  <a:srgbClr val="121212"/>
                </a:solidFill>
                <a:effectLst/>
                <a:latin typeface="-apple-system"/>
              </a:rPr>
              <a:t>的映射对</a:t>
            </a:r>
            <a:r>
              <a:rPr lang="en-US" altLang="zh-CN" sz="2000" b="0" i="0" dirty="0">
                <a:solidFill>
                  <a:srgbClr val="121212"/>
                </a:solidFill>
                <a:effectLst/>
                <a:latin typeface="微软雅黑" panose="020B0503020204020204" pitchFamily="34" charset="-122"/>
                <a:ea typeface="微软雅黑" panose="020B0503020204020204" pitchFamily="34" charset="-122"/>
              </a:rPr>
              <a:t>CPU</a:t>
            </a:r>
            <a:r>
              <a:rPr lang="zh-CN" altLang="en-US" sz="2000" b="0" i="0" dirty="0">
                <a:solidFill>
                  <a:srgbClr val="121212"/>
                </a:solidFill>
                <a:effectLst/>
                <a:latin typeface="-apple-system"/>
              </a:rPr>
              <a:t>是透明的，</a:t>
            </a:r>
            <a:r>
              <a:rPr lang="en-US" altLang="zh-CN" sz="2000" b="0" i="0" dirty="0">
                <a:solidFill>
                  <a:srgbClr val="121212"/>
                </a:solidFill>
                <a:effectLst/>
                <a:latin typeface="微软雅黑" panose="020B0503020204020204" pitchFamily="34" charset="-122"/>
                <a:ea typeface="微软雅黑" panose="020B0503020204020204" pitchFamily="34" charset="-122"/>
              </a:rPr>
              <a:t>CPU</a:t>
            </a:r>
            <a:r>
              <a:rPr lang="zh-CN" altLang="en-US" sz="2000" b="0" i="0" dirty="0">
                <a:solidFill>
                  <a:srgbClr val="121212"/>
                </a:solidFill>
                <a:effectLst/>
                <a:latin typeface="-apple-system"/>
              </a:rPr>
              <a:t>认为自己访问的就是自己发出的地址</a:t>
            </a:r>
            <a:endParaRPr lang="en-US" altLang="zh-CN" sz="2000" b="0" i="0" dirty="0">
              <a:solidFill>
                <a:srgbClr val="121212"/>
              </a:solidFill>
              <a:effectLst/>
              <a:latin typeface="-apple-system"/>
            </a:endParaRPr>
          </a:p>
          <a:p>
            <a:r>
              <a:rPr lang="zh-CN" altLang="en-US" sz="2000" dirty="0">
                <a:solidFill>
                  <a:srgbClr val="121212"/>
                </a:solidFill>
                <a:latin typeface="-apple-system"/>
              </a:rPr>
              <a:t>当发生缺页，进入缺页异常处理，这时由操作系统负责将外存中的数据替换到内存中（此时用到替换算法），</a:t>
            </a:r>
            <a:r>
              <a:rPr lang="zh-CN" altLang="en-US" sz="2000" b="0" i="0" dirty="0">
                <a:solidFill>
                  <a:srgbClr val="121212"/>
                </a:solidFill>
                <a:effectLst/>
                <a:latin typeface="-apple-system"/>
              </a:rPr>
              <a:t>然后重新执行产生故障的指令，这次就能成功访问了。</a:t>
            </a:r>
            <a:endParaRPr lang="zh-CN" altLang="en-US" sz="2000" dirty="0"/>
          </a:p>
        </p:txBody>
      </p:sp>
      <p:pic>
        <p:nvPicPr>
          <p:cNvPr id="1027"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80771" y="5176174"/>
            <a:ext cx="10228520" cy="117867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MMU</a:t>
            </a:r>
            <a:r>
              <a:rPr lang="zh-CN" altLang="en-US" dirty="0"/>
              <a:t>的工作过程</a:t>
            </a:r>
            <a:endParaRPr lang="zh-CN" altLang="en-US" dirty="0"/>
          </a:p>
        </p:txBody>
      </p:sp>
      <p:sp>
        <p:nvSpPr>
          <p:cNvPr id="4" name="文本占位符 3"/>
          <p:cNvSpPr>
            <a:spLocks noGrp="1"/>
          </p:cNvSpPr>
          <p:nvPr>
            <p:ph type="body" sz="quarter" idx="13"/>
          </p:nvPr>
        </p:nvSpPr>
        <p:spPr/>
        <p:txBody>
          <a:bodyPr/>
          <a:lstStyle/>
          <a:p>
            <a:endParaRPr lang="zh-CN" altLang="en-US" dirty="0"/>
          </a:p>
        </p:txBody>
      </p:sp>
      <p:sp>
        <p:nvSpPr>
          <p:cNvPr id="8" name="内容占位符 2"/>
          <p:cNvSpPr txBox="1"/>
          <p:nvPr/>
        </p:nvSpPr>
        <p:spPr>
          <a:xfrm>
            <a:off x="822325" y="1821180"/>
            <a:ext cx="5068112" cy="4221480"/>
          </a:xfrm>
          <a:prstGeom prst="rect">
            <a:avLst/>
          </a:prstGeom>
        </p:spPr>
        <p:txBody>
          <a:bodyPr>
            <a:normAutofit/>
          </a:bodyPr>
          <a:lstStyle>
            <a:lvl1pPr marL="269875" indent="-269875" algn="l" defTabSz="914400" rtl="0" eaLnBrk="1" latinLnBrk="0" hangingPunct="1">
              <a:lnSpc>
                <a:spcPct val="120000"/>
              </a:lnSpc>
              <a:spcBef>
                <a:spcPts val="1400"/>
              </a:spcBef>
              <a:spcAft>
                <a:spcPts val="200"/>
              </a:spcAft>
              <a:buClr>
                <a:schemeClr val="accent1"/>
              </a:buClr>
              <a:buSzPct val="80000"/>
              <a:buFont typeface="微软雅黑" panose="020B0503020204020204" pitchFamily="34" charset="-122"/>
              <a:buChar char="▪"/>
              <a:defRPr sz="3600" kern="1200" spc="10" baseline="0">
                <a:solidFill>
                  <a:schemeClr val="tx1"/>
                </a:solidFill>
                <a:latin typeface="+mn-lt"/>
                <a:ea typeface="+mn-ea"/>
                <a:cs typeface="+mn-cs"/>
              </a:defRPr>
            </a:lvl1pPr>
            <a:lvl2pPr marL="541655" indent="-266700" algn="l" defTabSz="914400" rtl="0" eaLnBrk="1" latinLnBrk="0" hangingPunct="1">
              <a:lnSpc>
                <a:spcPct val="120000"/>
              </a:lnSpc>
              <a:spcBef>
                <a:spcPts val="300"/>
              </a:spcBef>
              <a:spcAft>
                <a:spcPts val="300"/>
              </a:spcAft>
              <a:buClr>
                <a:schemeClr val="accent1"/>
              </a:buClr>
              <a:buFont typeface="微软雅黑" panose="020B0503020204020204" pitchFamily="34" charset="-122"/>
              <a:buChar char="▫"/>
              <a:defRPr sz="3200" kern="1200">
                <a:solidFill>
                  <a:schemeClr val="tx1">
                    <a:lumMod val="85000"/>
                    <a:lumOff val="15000"/>
                  </a:schemeClr>
                </a:solidFill>
                <a:latin typeface="+mn-lt"/>
                <a:ea typeface="+mn-ea"/>
                <a:cs typeface="+mn-cs"/>
              </a:defRPr>
            </a:lvl2pPr>
            <a:lvl3pPr marL="805180" indent="-257175" algn="l" defTabSz="914400" rtl="0" eaLnBrk="1" latinLnBrk="0" hangingPunct="1">
              <a:lnSpc>
                <a:spcPct val="120000"/>
              </a:lnSpc>
              <a:spcBef>
                <a:spcPts val="300"/>
              </a:spcBef>
              <a:spcAft>
                <a:spcPts val="300"/>
              </a:spcAft>
              <a:buClr>
                <a:schemeClr val="accent1"/>
              </a:buClr>
              <a:buFont typeface="微软雅黑" panose="020B0503020204020204" pitchFamily="34" charset="-122"/>
              <a:buChar char="◦"/>
              <a:defRPr sz="2800" kern="1200">
                <a:solidFill>
                  <a:schemeClr val="tx1">
                    <a:lumMod val="85000"/>
                    <a:lumOff val="15000"/>
                  </a:schemeClr>
                </a:solidFill>
                <a:latin typeface="+mn-lt"/>
                <a:ea typeface="+mn-ea"/>
                <a:cs typeface="+mn-cs"/>
              </a:defRPr>
            </a:lvl3pPr>
            <a:lvl4pPr marL="1075055" indent="-252730" algn="l" defTabSz="914400" rtl="0" eaLnBrk="1" latinLnBrk="0" hangingPunct="1">
              <a:lnSpc>
                <a:spcPct val="120000"/>
              </a:lnSpc>
              <a:spcBef>
                <a:spcPts val="300"/>
              </a:spcBef>
              <a:spcAft>
                <a:spcPts val="300"/>
              </a:spcAft>
              <a:buClr>
                <a:schemeClr val="accent1"/>
              </a:buClr>
              <a:buFont typeface="微软雅黑" panose="020B0503020204020204" pitchFamily="34" charset="-122"/>
              <a:buChar char="◦"/>
              <a:defRPr sz="2800" kern="1200">
                <a:solidFill>
                  <a:schemeClr val="tx1">
                    <a:lumMod val="85000"/>
                    <a:lumOff val="15000"/>
                  </a:schemeClr>
                </a:solidFill>
                <a:latin typeface="+mn-lt"/>
                <a:ea typeface="+mn-ea"/>
                <a:cs typeface="+mn-cs"/>
              </a:defRPr>
            </a:lvl4pPr>
            <a:lvl5pPr marL="1346200" indent="-249555" algn="l" defTabSz="914400" rtl="0" eaLnBrk="1" latinLnBrk="0" hangingPunct="1">
              <a:lnSpc>
                <a:spcPct val="120000"/>
              </a:lnSpc>
              <a:spcBef>
                <a:spcPts val="300"/>
              </a:spcBef>
              <a:spcAft>
                <a:spcPts val="300"/>
              </a:spcAft>
              <a:buClr>
                <a:schemeClr val="accent1"/>
              </a:buClr>
              <a:buFont typeface="微软雅黑" panose="020B0503020204020204" pitchFamily="34" charset="-122"/>
              <a:buChar char="◦"/>
              <a:defRPr sz="2800" kern="1200">
                <a:solidFill>
                  <a:schemeClr val="tx1">
                    <a:lumMod val="85000"/>
                    <a:lumOff val="15000"/>
                  </a:schemeClr>
                </a:solidFill>
                <a:latin typeface="+mn-lt"/>
                <a:ea typeface="+mn-ea"/>
                <a:cs typeface="+mn-cs"/>
              </a:defRPr>
            </a:lvl5pPr>
            <a:lvl6pPr marL="1600200" indent="-228600" algn="l" defTabSz="914400" rtl="0" eaLnBrk="1" latinLnBrk="0" hangingPunct="1">
              <a:lnSpc>
                <a:spcPct val="90000"/>
              </a:lnSpc>
              <a:spcBef>
                <a:spcPts val="300"/>
              </a:spcBef>
              <a:spcAft>
                <a:spcPts val="300"/>
              </a:spcAft>
              <a:buClr>
                <a:schemeClr val="accent1"/>
              </a:buClr>
              <a:buFont typeface="Wingdings 2" panose="05020102010507070707" pitchFamily="18" charset="2"/>
              <a:buChar char=""/>
              <a:defRPr sz="1400" kern="1200">
                <a:solidFill>
                  <a:schemeClr val="tx1">
                    <a:lumMod val="85000"/>
                    <a:lumOff val="15000"/>
                  </a:schemeClr>
                </a:solidFill>
                <a:latin typeface="+mn-lt"/>
                <a:ea typeface="+mn-ea"/>
                <a:cs typeface="+mn-cs"/>
              </a:defRPr>
            </a:lvl6pPr>
            <a:lvl7pPr marL="1899920" indent="-228600" algn="l" defTabSz="914400" rtl="0" eaLnBrk="1" latinLnBrk="0" hangingPunct="1">
              <a:lnSpc>
                <a:spcPct val="90000"/>
              </a:lnSpc>
              <a:spcBef>
                <a:spcPts val="300"/>
              </a:spcBef>
              <a:spcAft>
                <a:spcPts val="300"/>
              </a:spcAft>
              <a:buClr>
                <a:schemeClr val="accent1"/>
              </a:buClr>
              <a:buFont typeface="Wingdings 2" panose="05020102010507070707" pitchFamily="18" charset="2"/>
              <a:buChar char=""/>
              <a:defRPr sz="1400" kern="1200">
                <a:solidFill>
                  <a:schemeClr val="tx1">
                    <a:lumMod val="85000"/>
                    <a:lumOff val="15000"/>
                  </a:schemeClr>
                </a:solidFill>
                <a:latin typeface="+mn-lt"/>
                <a:ea typeface="+mn-ea"/>
                <a:cs typeface="+mn-cs"/>
              </a:defRPr>
            </a:lvl7pPr>
            <a:lvl8pPr marL="2200275" indent="-228600" algn="l" defTabSz="914400" rtl="0" eaLnBrk="1" latinLnBrk="0" hangingPunct="1">
              <a:lnSpc>
                <a:spcPct val="90000"/>
              </a:lnSpc>
              <a:spcBef>
                <a:spcPts val="300"/>
              </a:spcBef>
              <a:spcAft>
                <a:spcPts val="300"/>
              </a:spcAft>
              <a:buClr>
                <a:schemeClr val="accent1"/>
              </a:buClr>
              <a:buFont typeface="Wingdings 2" panose="05020102010507070707" pitchFamily="18" charset="2"/>
              <a:buChar char=""/>
              <a:defRPr sz="1400" kern="1200">
                <a:solidFill>
                  <a:schemeClr val="tx1">
                    <a:lumMod val="85000"/>
                    <a:lumOff val="15000"/>
                  </a:schemeClr>
                </a:solidFill>
                <a:latin typeface="+mn-lt"/>
                <a:ea typeface="+mn-ea"/>
                <a:cs typeface="+mn-cs"/>
              </a:defRPr>
            </a:lvl8pPr>
            <a:lvl9pPr marL="2499995" indent="-228600" algn="l" defTabSz="914400" rtl="0" eaLnBrk="1" latinLnBrk="0" hangingPunct="1">
              <a:lnSpc>
                <a:spcPct val="90000"/>
              </a:lnSpc>
              <a:spcBef>
                <a:spcPts val="300"/>
              </a:spcBef>
              <a:spcAft>
                <a:spcPts val="300"/>
              </a:spcAft>
              <a:buClr>
                <a:schemeClr val="accent1"/>
              </a:buClr>
              <a:buFont typeface="Wingdings 2" panose="05020102010507070707" pitchFamily="18" charset="2"/>
              <a:buChar char=""/>
              <a:defRPr sz="1400" kern="1200">
                <a:solidFill>
                  <a:schemeClr val="tx1">
                    <a:lumMod val="85000"/>
                    <a:lumOff val="15000"/>
                  </a:schemeClr>
                </a:solidFill>
                <a:latin typeface="+mn-lt"/>
                <a:ea typeface="+mn-ea"/>
                <a:cs typeface="+mn-cs"/>
              </a:defRPr>
            </a:lvl9pPr>
          </a:lstStyle>
          <a:p>
            <a:pPr marL="0" indent="0">
              <a:lnSpc>
                <a:spcPct val="95000"/>
              </a:lnSpc>
              <a:buFont typeface="Wingdings" panose="05000000000000000000" pitchFamily="2" charset="2"/>
              <a:buNone/>
            </a:pPr>
            <a:endParaRPr lang="en-US" altLang="zh-CN" sz="2800" dirty="0">
              <a:solidFill>
                <a:schemeClr val="tx2"/>
              </a:solidFill>
            </a:endParaRPr>
          </a:p>
          <a:p>
            <a:pPr indent="-447675">
              <a:lnSpc>
                <a:spcPct val="95000"/>
              </a:lnSpc>
              <a:buFont typeface="Wingdings" panose="05000000000000000000" pitchFamily="2" charset="2"/>
              <a:buChar char="n"/>
            </a:pPr>
            <a:endParaRPr lang="en-US" altLang="zh-CN" sz="2800" dirty="0">
              <a:solidFill>
                <a:schemeClr val="tx2"/>
              </a:solidFill>
            </a:endParaRPr>
          </a:p>
          <a:p>
            <a:pPr indent="-447675">
              <a:lnSpc>
                <a:spcPct val="95000"/>
              </a:lnSpc>
              <a:buFont typeface="Wingdings" panose="05000000000000000000" pitchFamily="2" charset="2"/>
              <a:buChar char="n"/>
            </a:pPr>
            <a:endParaRPr lang="en-US" altLang="zh-CN" sz="2800" dirty="0">
              <a:solidFill>
                <a:schemeClr val="tx2"/>
              </a:solidFill>
            </a:endParaRPr>
          </a:p>
        </p:txBody>
      </p:sp>
      <p:pic>
        <p:nvPicPr>
          <p:cNvPr id="3074" name="Picture 2"/>
          <p:cNvPicPr>
            <a:picLocks noGrp="1" noChangeAspect="1" noChangeArrowheads="1"/>
          </p:cNvPicPr>
          <p:nvPr>
            <p:ph idx="1"/>
          </p:nvPr>
        </p:nvPicPr>
        <p:blipFill>
          <a:blip r:embed="rId1">
            <a:extLst>
              <a:ext uri="{28A0092B-C50C-407E-A947-70E740481C1C}">
                <a14:useLocalDpi xmlns:a14="http://schemas.microsoft.com/office/drawing/2010/main" val="0"/>
              </a:ext>
            </a:extLst>
          </a:blip>
          <a:srcRect/>
          <a:stretch>
            <a:fillRect/>
          </a:stretch>
        </p:blipFill>
        <p:spPr bwMode="auto">
          <a:xfrm>
            <a:off x="4168163" y="1821180"/>
            <a:ext cx="6670414" cy="4675313"/>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6"/>
          <p:cNvSpPr txBox="1"/>
          <p:nvPr/>
        </p:nvSpPr>
        <p:spPr>
          <a:xfrm>
            <a:off x="822325" y="1821180"/>
            <a:ext cx="2739582" cy="2862322"/>
          </a:xfrm>
          <a:prstGeom prst="rect">
            <a:avLst/>
          </a:prstGeom>
          <a:noFill/>
        </p:spPr>
        <p:txBody>
          <a:bodyPr wrap="square" rtlCol="0">
            <a:spAutoFit/>
          </a:bodyPr>
          <a:lstStyle/>
          <a:p>
            <a:r>
              <a:rPr lang="zh-CN" altLang="en-US" sz="2000" dirty="0"/>
              <a:t>采用多级页表时，</a:t>
            </a:r>
            <a:r>
              <a:rPr lang="en-US" altLang="zh-CN" sz="2000" dirty="0"/>
              <a:t>Table Walk Unit</a:t>
            </a:r>
            <a:r>
              <a:rPr lang="zh-CN" altLang="en-US" sz="2000" dirty="0"/>
              <a:t>逐级查询下一级页表</a:t>
            </a:r>
            <a:endParaRPr lang="en-US" altLang="zh-CN" sz="2000" dirty="0"/>
          </a:p>
          <a:p>
            <a:endParaRPr lang="en-US" altLang="zh-CN" sz="2000" dirty="0"/>
          </a:p>
          <a:p>
            <a:r>
              <a:rPr lang="zh-CN" altLang="en-US" sz="2000" dirty="0"/>
              <a:t>从</a:t>
            </a:r>
            <a:r>
              <a:rPr lang="en-US" altLang="zh-CN" sz="2000" dirty="0"/>
              <a:t>TTBR</a:t>
            </a:r>
            <a:r>
              <a:rPr lang="zh-CN" altLang="en-US" sz="2000" dirty="0"/>
              <a:t>寄存器找到当前所选择的页表</a:t>
            </a:r>
            <a:endParaRPr lang="en-US" altLang="zh-CN" sz="2000" dirty="0"/>
          </a:p>
          <a:p>
            <a:endParaRPr lang="en-US" altLang="zh-CN" sz="2000" dirty="0"/>
          </a:p>
          <a:p>
            <a:endParaRPr lang="en-US" altLang="zh-CN" sz="2000" dirty="0"/>
          </a:p>
          <a:p>
            <a:endParaRPr lang="zh-CN" altLang="en-US" sz="20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61872" y="552577"/>
            <a:ext cx="9418320" cy="1156208"/>
          </a:xfrm>
        </p:spPr>
        <p:txBody>
          <a:bodyPr/>
          <a:lstStyle/>
          <a:p>
            <a:r>
              <a:rPr lang="zh-CN" sz="4800">
                <a:sym typeface="+mn-ea"/>
              </a:rPr>
              <a:t>基本方法</a:t>
            </a:r>
            <a:endParaRPr lang="zh-CN" sz="4800" dirty="0"/>
          </a:p>
        </p:txBody>
      </p:sp>
      <p:sp>
        <p:nvSpPr>
          <p:cNvPr id="5" name="灯片编号占位符 4"/>
          <p:cNvSpPr>
            <a:spLocks noGrp="1"/>
          </p:cNvSpPr>
          <p:nvPr>
            <p:ph type="sldNum" sz="quarter" idx="12"/>
          </p:nvPr>
        </p:nvSpPr>
        <p:spPr/>
        <p:txBody>
          <a:bodyPr/>
          <a:lstStyle/>
          <a:p>
            <a:fld id="{4FAB73BC-B049-4115-A692-8D63A059BFB8}" type="slidenum">
              <a:rPr lang="en-US" smtClean="0"/>
            </a:fld>
            <a:endParaRPr lang="en-US" dirty="0"/>
          </a:p>
        </p:txBody>
      </p:sp>
      <p:sp>
        <p:nvSpPr>
          <p:cNvPr id="6" name="内容占位符 2"/>
          <p:cNvSpPr>
            <a:spLocks noGrp="1"/>
          </p:cNvSpPr>
          <p:nvPr>
            <p:custDataLst>
              <p:tags r:id="rId1"/>
            </p:custDataLst>
          </p:nvPr>
        </p:nvSpPr>
        <p:spPr>
          <a:xfrm>
            <a:off x="1261745" y="1708785"/>
            <a:ext cx="3244850" cy="4455795"/>
          </a:xfrm>
          <a:prstGeom prst="rect">
            <a:avLst/>
          </a:prstGeom>
        </p:spPr>
        <p:txBody>
          <a:bodyPr>
            <a:normAutofit/>
          </a:bodyPr>
          <a:lstStyle>
            <a:lvl1pPr marL="269875" indent="-269875" algn="l" defTabSz="914400" rtl="0" eaLnBrk="1" latinLnBrk="0" hangingPunct="1">
              <a:lnSpc>
                <a:spcPct val="120000"/>
              </a:lnSpc>
              <a:spcBef>
                <a:spcPts val="1400"/>
              </a:spcBef>
              <a:spcAft>
                <a:spcPts val="200"/>
              </a:spcAft>
              <a:buClr>
                <a:schemeClr val="accent1"/>
              </a:buClr>
              <a:buSzPct val="80000"/>
              <a:buFont typeface="微软雅黑" panose="020B0503020204020204" pitchFamily="34" charset="-122"/>
              <a:buChar char="▪"/>
              <a:defRPr sz="3600" kern="1200" spc="10" baseline="0">
                <a:solidFill>
                  <a:schemeClr val="tx1"/>
                </a:solidFill>
                <a:latin typeface="+mn-lt"/>
                <a:ea typeface="+mn-ea"/>
                <a:cs typeface="+mn-cs"/>
              </a:defRPr>
            </a:lvl1pPr>
            <a:lvl2pPr marL="541655" indent="-266700" algn="l" defTabSz="914400" rtl="0" eaLnBrk="1" latinLnBrk="0" hangingPunct="1">
              <a:lnSpc>
                <a:spcPct val="120000"/>
              </a:lnSpc>
              <a:spcBef>
                <a:spcPts val="300"/>
              </a:spcBef>
              <a:spcAft>
                <a:spcPts val="300"/>
              </a:spcAft>
              <a:buClr>
                <a:schemeClr val="accent1"/>
              </a:buClr>
              <a:buFont typeface="微软雅黑" panose="020B0503020204020204" pitchFamily="34" charset="-122"/>
              <a:buChar char="▫"/>
              <a:defRPr sz="3200" kern="1200">
                <a:solidFill>
                  <a:schemeClr val="tx1">
                    <a:lumMod val="85000"/>
                    <a:lumOff val="15000"/>
                  </a:schemeClr>
                </a:solidFill>
                <a:latin typeface="+mn-lt"/>
                <a:ea typeface="+mn-ea"/>
                <a:cs typeface="+mn-cs"/>
              </a:defRPr>
            </a:lvl2pPr>
            <a:lvl3pPr marL="805180" indent="-257175" algn="l" defTabSz="914400" rtl="0" eaLnBrk="1" latinLnBrk="0" hangingPunct="1">
              <a:lnSpc>
                <a:spcPct val="120000"/>
              </a:lnSpc>
              <a:spcBef>
                <a:spcPts val="300"/>
              </a:spcBef>
              <a:spcAft>
                <a:spcPts val="300"/>
              </a:spcAft>
              <a:buClr>
                <a:schemeClr val="accent1"/>
              </a:buClr>
              <a:buFont typeface="微软雅黑" panose="020B0503020204020204" pitchFamily="34" charset="-122"/>
              <a:buChar char="◦"/>
              <a:defRPr sz="2800" kern="1200">
                <a:solidFill>
                  <a:schemeClr val="tx1">
                    <a:lumMod val="85000"/>
                    <a:lumOff val="15000"/>
                  </a:schemeClr>
                </a:solidFill>
                <a:latin typeface="+mn-lt"/>
                <a:ea typeface="+mn-ea"/>
                <a:cs typeface="+mn-cs"/>
              </a:defRPr>
            </a:lvl3pPr>
            <a:lvl4pPr marL="1075055" indent="-252730" algn="l" defTabSz="914400" rtl="0" eaLnBrk="1" latinLnBrk="0" hangingPunct="1">
              <a:lnSpc>
                <a:spcPct val="120000"/>
              </a:lnSpc>
              <a:spcBef>
                <a:spcPts val="300"/>
              </a:spcBef>
              <a:spcAft>
                <a:spcPts val="300"/>
              </a:spcAft>
              <a:buClr>
                <a:schemeClr val="accent1"/>
              </a:buClr>
              <a:buFont typeface="微软雅黑" panose="020B0503020204020204" pitchFamily="34" charset="-122"/>
              <a:buChar char="◦"/>
              <a:defRPr sz="2800" kern="1200">
                <a:solidFill>
                  <a:schemeClr val="tx1">
                    <a:lumMod val="85000"/>
                    <a:lumOff val="15000"/>
                  </a:schemeClr>
                </a:solidFill>
                <a:latin typeface="+mn-lt"/>
                <a:ea typeface="+mn-ea"/>
                <a:cs typeface="+mn-cs"/>
              </a:defRPr>
            </a:lvl4pPr>
            <a:lvl5pPr marL="1346200" indent="-249555" algn="l" defTabSz="914400" rtl="0" eaLnBrk="1" latinLnBrk="0" hangingPunct="1">
              <a:lnSpc>
                <a:spcPct val="120000"/>
              </a:lnSpc>
              <a:spcBef>
                <a:spcPts val="300"/>
              </a:spcBef>
              <a:spcAft>
                <a:spcPts val="300"/>
              </a:spcAft>
              <a:buClr>
                <a:schemeClr val="accent1"/>
              </a:buClr>
              <a:buFont typeface="微软雅黑" panose="020B0503020204020204" pitchFamily="34" charset="-122"/>
              <a:buChar char="◦"/>
              <a:defRPr sz="2800" kern="1200">
                <a:solidFill>
                  <a:schemeClr val="tx1">
                    <a:lumMod val="85000"/>
                    <a:lumOff val="15000"/>
                  </a:schemeClr>
                </a:solidFill>
                <a:latin typeface="+mn-lt"/>
                <a:ea typeface="+mn-ea"/>
                <a:cs typeface="+mn-cs"/>
              </a:defRPr>
            </a:lvl5pPr>
            <a:lvl6pPr marL="1600200" indent="-228600" algn="l" defTabSz="914400" rtl="0" eaLnBrk="1" latinLnBrk="0" hangingPunct="1">
              <a:lnSpc>
                <a:spcPct val="90000"/>
              </a:lnSpc>
              <a:spcBef>
                <a:spcPts val="300"/>
              </a:spcBef>
              <a:spcAft>
                <a:spcPts val="300"/>
              </a:spcAft>
              <a:buClr>
                <a:schemeClr val="accent1"/>
              </a:buClr>
              <a:buFont typeface="Wingdings 2" panose="05020102010507070707" pitchFamily="18" charset="2"/>
              <a:buChar char=""/>
              <a:defRPr sz="1400" kern="1200">
                <a:solidFill>
                  <a:schemeClr val="tx1">
                    <a:lumMod val="85000"/>
                    <a:lumOff val="15000"/>
                  </a:schemeClr>
                </a:solidFill>
                <a:latin typeface="+mn-lt"/>
                <a:ea typeface="+mn-ea"/>
                <a:cs typeface="+mn-cs"/>
              </a:defRPr>
            </a:lvl6pPr>
            <a:lvl7pPr marL="1899920" indent="-228600" algn="l" defTabSz="914400" rtl="0" eaLnBrk="1" latinLnBrk="0" hangingPunct="1">
              <a:lnSpc>
                <a:spcPct val="90000"/>
              </a:lnSpc>
              <a:spcBef>
                <a:spcPts val="300"/>
              </a:spcBef>
              <a:spcAft>
                <a:spcPts val="300"/>
              </a:spcAft>
              <a:buClr>
                <a:schemeClr val="accent1"/>
              </a:buClr>
              <a:buFont typeface="Wingdings 2" panose="05020102010507070707" pitchFamily="18" charset="2"/>
              <a:buChar char=""/>
              <a:defRPr sz="1400" kern="1200">
                <a:solidFill>
                  <a:schemeClr val="tx1">
                    <a:lumMod val="85000"/>
                    <a:lumOff val="15000"/>
                  </a:schemeClr>
                </a:solidFill>
                <a:latin typeface="+mn-lt"/>
                <a:ea typeface="+mn-ea"/>
                <a:cs typeface="+mn-cs"/>
              </a:defRPr>
            </a:lvl7pPr>
            <a:lvl8pPr marL="2200275" indent="-228600" algn="l" defTabSz="914400" rtl="0" eaLnBrk="1" latinLnBrk="0" hangingPunct="1">
              <a:lnSpc>
                <a:spcPct val="90000"/>
              </a:lnSpc>
              <a:spcBef>
                <a:spcPts val="300"/>
              </a:spcBef>
              <a:spcAft>
                <a:spcPts val="300"/>
              </a:spcAft>
              <a:buClr>
                <a:schemeClr val="accent1"/>
              </a:buClr>
              <a:buFont typeface="Wingdings 2" panose="05020102010507070707" pitchFamily="18" charset="2"/>
              <a:buChar char=""/>
              <a:defRPr sz="1400" kern="1200">
                <a:solidFill>
                  <a:schemeClr val="tx1">
                    <a:lumMod val="85000"/>
                    <a:lumOff val="15000"/>
                  </a:schemeClr>
                </a:solidFill>
                <a:latin typeface="+mn-lt"/>
                <a:ea typeface="+mn-ea"/>
                <a:cs typeface="+mn-cs"/>
              </a:defRPr>
            </a:lvl8pPr>
            <a:lvl9pPr marL="2499995" indent="-228600" algn="l" defTabSz="914400" rtl="0" eaLnBrk="1" latinLnBrk="0" hangingPunct="1">
              <a:lnSpc>
                <a:spcPct val="90000"/>
              </a:lnSpc>
              <a:spcBef>
                <a:spcPts val="300"/>
              </a:spcBef>
              <a:spcAft>
                <a:spcPts val="300"/>
              </a:spcAft>
              <a:buClr>
                <a:schemeClr val="accent1"/>
              </a:buClr>
              <a:buFont typeface="Wingdings 2" panose="05020102010507070707" pitchFamily="18" charset="2"/>
              <a:buChar char=""/>
              <a:defRPr sz="1400" kern="1200">
                <a:solidFill>
                  <a:schemeClr val="tx1">
                    <a:lumMod val="85000"/>
                    <a:lumOff val="15000"/>
                  </a:schemeClr>
                </a:solidFill>
                <a:latin typeface="+mn-lt"/>
                <a:ea typeface="+mn-ea"/>
                <a:cs typeface="+mn-cs"/>
              </a:defRPr>
            </a:lvl9pPr>
          </a:lstStyle>
          <a:p>
            <a:pPr indent="-447675" algn="l" fontAlgn="auto">
              <a:lnSpc>
                <a:spcPct val="135000"/>
              </a:lnSpc>
              <a:buFont typeface="Wingdings" panose="05000000000000000000" pitchFamily="2" charset="2"/>
              <a:buChar char="n"/>
            </a:pPr>
            <a:r>
              <a:rPr lang="zh-CN" altLang="en-US" sz="2800" dirty="0">
                <a:solidFill>
                  <a:schemeClr val="tx2"/>
                </a:solidFill>
              </a:rPr>
              <a:t>对照处理：命名方法、数据类型、</a:t>
            </a:r>
            <a:r>
              <a:rPr lang="en-US" altLang="zh-CN" sz="2800" dirty="0">
                <a:solidFill>
                  <a:schemeClr val="tx2"/>
                </a:solidFill>
              </a:rPr>
              <a:t>config</a:t>
            </a:r>
            <a:endParaRPr lang="en-US" altLang="zh-CN" sz="2800" dirty="0">
              <a:solidFill>
                <a:schemeClr val="tx2"/>
              </a:solidFill>
            </a:endParaRPr>
          </a:p>
        </p:txBody>
      </p:sp>
      <p:pic>
        <p:nvPicPr>
          <p:cNvPr id="8" name="图片 7"/>
          <p:cNvPicPr>
            <a:picLocks noChangeAspect="1"/>
          </p:cNvPicPr>
          <p:nvPr>
            <p:custDataLst>
              <p:tags r:id="rId2"/>
            </p:custDataLst>
          </p:nvPr>
        </p:nvPicPr>
        <p:blipFill>
          <a:blip r:embed="rId3"/>
          <a:stretch>
            <a:fillRect/>
          </a:stretch>
        </p:blipFill>
        <p:spPr>
          <a:xfrm>
            <a:off x="4377055" y="365125"/>
            <a:ext cx="6066155" cy="3063875"/>
          </a:xfrm>
          <a:prstGeom prst="rect">
            <a:avLst/>
          </a:prstGeom>
        </p:spPr>
      </p:pic>
      <p:pic>
        <p:nvPicPr>
          <p:cNvPr id="9" name="图片 8"/>
          <p:cNvPicPr>
            <a:picLocks noChangeAspect="1"/>
          </p:cNvPicPr>
          <p:nvPr>
            <p:custDataLst>
              <p:tags r:id="rId4"/>
            </p:custDataLst>
          </p:nvPr>
        </p:nvPicPr>
        <p:blipFill>
          <a:blip r:embed="rId5"/>
          <a:stretch>
            <a:fillRect/>
          </a:stretch>
        </p:blipFill>
        <p:spPr>
          <a:xfrm>
            <a:off x="4240530" y="3528695"/>
            <a:ext cx="6684010" cy="2635885"/>
          </a:xfrm>
          <a:prstGeom prst="rect">
            <a:avLst/>
          </a:prstGeom>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MMU</a:t>
            </a:r>
            <a:r>
              <a:rPr lang="zh-CN" altLang="en-US" dirty="0"/>
              <a:t>的与操作系统的配合</a:t>
            </a:r>
            <a:endParaRPr lang="zh-CN" altLang="en-US" dirty="0"/>
          </a:p>
        </p:txBody>
      </p:sp>
      <p:sp>
        <p:nvSpPr>
          <p:cNvPr id="4" name="文本占位符 3"/>
          <p:cNvSpPr>
            <a:spLocks noGrp="1"/>
          </p:cNvSpPr>
          <p:nvPr>
            <p:ph type="body" sz="quarter" idx="13"/>
          </p:nvPr>
        </p:nvSpPr>
        <p:spPr/>
        <p:txBody>
          <a:bodyPr/>
          <a:lstStyle/>
          <a:p>
            <a:endParaRPr lang="zh-CN" altLang="en-US" dirty="0"/>
          </a:p>
        </p:txBody>
      </p:sp>
      <p:sp>
        <p:nvSpPr>
          <p:cNvPr id="8" name="内容占位符 2"/>
          <p:cNvSpPr txBox="1"/>
          <p:nvPr/>
        </p:nvSpPr>
        <p:spPr>
          <a:xfrm>
            <a:off x="822325" y="1821180"/>
            <a:ext cx="5068112" cy="4221480"/>
          </a:xfrm>
          <a:prstGeom prst="rect">
            <a:avLst/>
          </a:prstGeom>
        </p:spPr>
        <p:txBody>
          <a:bodyPr>
            <a:normAutofit/>
          </a:bodyPr>
          <a:lstStyle>
            <a:lvl1pPr marL="269875" indent="-269875" algn="l" defTabSz="914400" rtl="0" eaLnBrk="1" latinLnBrk="0" hangingPunct="1">
              <a:lnSpc>
                <a:spcPct val="120000"/>
              </a:lnSpc>
              <a:spcBef>
                <a:spcPts val="1400"/>
              </a:spcBef>
              <a:spcAft>
                <a:spcPts val="200"/>
              </a:spcAft>
              <a:buClr>
                <a:schemeClr val="accent1"/>
              </a:buClr>
              <a:buSzPct val="80000"/>
              <a:buFont typeface="微软雅黑" panose="020B0503020204020204" pitchFamily="34" charset="-122"/>
              <a:buChar char="▪"/>
              <a:defRPr sz="3600" kern="1200" spc="10" baseline="0">
                <a:solidFill>
                  <a:schemeClr val="tx1"/>
                </a:solidFill>
                <a:latin typeface="+mn-lt"/>
                <a:ea typeface="+mn-ea"/>
                <a:cs typeface="+mn-cs"/>
              </a:defRPr>
            </a:lvl1pPr>
            <a:lvl2pPr marL="541655" indent="-266700" algn="l" defTabSz="914400" rtl="0" eaLnBrk="1" latinLnBrk="0" hangingPunct="1">
              <a:lnSpc>
                <a:spcPct val="120000"/>
              </a:lnSpc>
              <a:spcBef>
                <a:spcPts val="300"/>
              </a:spcBef>
              <a:spcAft>
                <a:spcPts val="300"/>
              </a:spcAft>
              <a:buClr>
                <a:schemeClr val="accent1"/>
              </a:buClr>
              <a:buFont typeface="微软雅黑" panose="020B0503020204020204" pitchFamily="34" charset="-122"/>
              <a:buChar char="▫"/>
              <a:defRPr sz="3200" kern="1200">
                <a:solidFill>
                  <a:schemeClr val="tx1">
                    <a:lumMod val="85000"/>
                    <a:lumOff val="15000"/>
                  </a:schemeClr>
                </a:solidFill>
                <a:latin typeface="+mn-lt"/>
                <a:ea typeface="+mn-ea"/>
                <a:cs typeface="+mn-cs"/>
              </a:defRPr>
            </a:lvl2pPr>
            <a:lvl3pPr marL="805180" indent="-257175" algn="l" defTabSz="914400" rtl="0" eaLnBrk="1" latinLnBrk="0" hangingPunct="1">
              <a:lnSpc>
                <a:spcPct val="120000"/>
              </a:lnSpc>
              <a:spcBef>
                <a:spcPts val="300"/>
              </a:spcBef>
              <a:spcAft>
                <a:spcPts val="300"/>
              </a:spcAft>
              <a:buClr>
                <a:schemeClr val="accent1"/>
              </a:buClr>
              <a:buFont typeface="微软雅黑" panose="020B0503020204020204" pitchFamily="34" charset="-122"/>
              <a:buChar char="◦"/>
              <a:defRPr sz="2800" kern="1200">
                <a:solidFill>
                  <a:schemeClr val="tx1">
                    <a:lumMod val="85000"/>
                    <a:lumOff val="15000"/>
                  </a:schemeClr>
                </a:solidFill>
                <a:latin typeface="+mn-lt"/>
                <a:ea typeface="+mn-ea"/>
                <a:cs typeface="+mn-cs"/>
              </a:defRPr>
            </a:lvl3pPr>
            <a:lvl4pPr marL="1075055" indent="-252730" algn="l" defTabSz="914400" rtl="0" eaLnBrk="1" latinLnBrk="0" hangingPunct="1">
              <a:lnSpc>
                <a:spcPct val="120000"/>
              </a:lnSpc>
              <a:spcBef>
                <a:spcPts val="300"/>
              </a:spcBef>
              <a:spcAft>
                <a:spcPts val="300"/>
              </a:spcAft>
              <a:buClr>
                <a:schemeClr val="accent1"/>
              </a:buClr>
              <a:buFont typeface="微软雅黑" panose="020B0503020204020204" pitchFamily="34" charset="-122"/>
              <a:buChar char="◦"/>
              <a:defRPr sz="2800" kern="1200">
                <a:solidFill>
                  <a:schemeClr val="tx1">
                    <a:lumMod val="85000"/>
                    <a:lumOff val="15000"/>
                  </a:schemeClr>
                </a:solidFill>
                <a:latin typeface="+mn-lt"/>
                <a:ea typeface="+mn-ea"/>
                <a:cs typeface="+mn-cs"/>
              </a:defRPr>
            </a:lvl4pPr>
            <a:lvl5pPr marL="1346200" indent="-249555" algn="l" defTabSz="914400" rtl="0" eaLnBrk="1" latinLnBrk="0" hangingPunct="1">
              <a:lnSpc>
                <a:spcPct val="120000"/>
              </a:lnSpc>
              <a:spcBef>
                <a:spcPts val="300"/>
              </a:spcBef>
              <a:spcAft>
                <a:spcPts val="300"/>
              </a:spcAft>
              <a:buClr>
                <a:schemeClr val="accent1"/>
              </a:buClr>
              <a:buFont typeface="微软雅黑" panose="020B0503020204020204" pitchFamily="34" charset="-122"/>
              <a:buChar char="◦"/>
              <a:defRPr sz="2800" kern="1200">
                <a:solidFill>
                  <a:schemeClr val="tx1">
                    <a:lumMod val="85000"/>
                    <a:lumOff val="15000"/>
                  </a:schemeClr>
                </a:solidFill>
                <a:latin typeface="+mn-lt"/>
                <a:ea typeface="+mn-ea"/>
                <a:cs typeface="+mn-cs"/>
              </a:defRPr>
            </a:lvl5pPr>
            <a:lvl6pPr marL="1600200" indent="-228600" algn="l" defTabSz="914400" rtl="0" eaLnBrk="1" latinLnBrk="0" hangingPunct="1">
              <a:lnSpc>
                <a:spcPct val="90000"/>
              </a:lnSpc>
              <a:spcBef>
                <a:spcPts val="300"/>
              </a:spcBef>
              <a:spcAft>
                <a:spcPts val="300"/>
              </a:spcAft>
              <a:buClr>
                <a:schemeClr val="accent1"/>
              </a:buClr>
              <a:buFont typeface="Wingdings 2" panose="05020102010507070707" pitchFamily="18" charset="2"/>
              <a:buChar char=""/>
              <a:defRPr sz="1400" kern="1200">
                <a:solidFill>
                  <a:schemeClr val="tx1">
                    <a:lumMod val="85000"/>
                    <a:lumOff val="15000"/>
                  </a:schemeClr>
                </a:solidFill>
                <a:latin typeface="+mn-lt"/>
                <a:ea typeface="+mn-ea"/>
                <a:cs typeface="+mn-cs"/>
              </a:defRPr>
            </a:lvl6pPr>
            <a:lvl7pPr marL="1899920" indent="-228600" algn="l" defTabSz="914400" rtl="0" eaLnBrk="1" latinLnBrk="0" hangingPunct="1">
              <a:lnSpc>
                <a:spcPct val="90000"/>
              </a:lnSpc>
              <a:spcBef>
                <a:spcPts val="300"/>
              </a:spcBef>
              <a:spcAft>
                <a:spcPts val="300"/>
              </a:spcAft>
              <a:buClr>
                <a:schemeClr val="accent1"/>
              </a:buClr>
              <a:buFont typeface="Wingdings 2" panose="05020102010507070707" pitchFamily="18" charset="2"/>
              <a:buChar char=""/>
              <a:defRPr sz="1400" kern="1200">
                <a:solidFill>
                  <a:schemeClr val="tx1">
                    <a:lumMod val="85000"/>
                    <a:lumOff val="15000"/>
                  </a:schemeClr>
                </a:solidFill>
                <a:latin typeface="+mn-lt"/>
                <a:ea typeface="+mn-ea"/>
                <a:cs typeface="+mn-cs"/>
              </a:defRPr>
            </a:lvl7pPr>
            <a:lvl8pPr marL="2200275" indent="-228600" algn="l" defTabSz="914400" rtl="0" eaLnBrk="1" latinLnBrk="0" hangingPunct="1">
              <a:lnSpc>
                <a:spcPct val="90000"/>
              </a:lnSpc>
              <a:spcBef>
                <a:spcPts val="300"/>
              </a:spcBef>
              <a:spcAft>
                <a:spcPts val="300"/>
              </a:spcAft>
              <a:buClr>
                <a:schemeClr val="accent1"/>
              </a:buClr>
              <a:buFont typeface="Wingdings 2" panose="05020102010507070707" pitchFamily="18" charset="2"/>
              <a:buChar char=""/>
              <a:defRPr sz="1400" kern="1200">
                <a:solidFill>
                  <a:schemeClr val="tx1">
                    <a:lumMod val="85000"/>
                    <a:lumOff val="15000"/>
                  </a:schemeClr>
                </a:solidFill>
                <a:latin typeface="+mn-lt"/>
                <a:ea typeface="+mn-ea"/>
                <a:cs typeface="+mn-cs"/>
              </a:defRPr>
            </a:lvl8pPr>
            <a:lvl9pPr marL="2499995" indent="-228600" algn="l" defTabSz="914400" rtl="0" eaLnBrk="1" latinLnBrk="0" hangingPunct="1">
              <a:lnSpc>
                <a:spcPct val="90000"/>
              </a:lnSpc>
              <a:spcBef>
                <a:spcPts val="300"/>
              </a:spcBef>
              <a:spcAft>
                <a:spcPts val="300"/>
              </a:spcAft>
              <a:buClr>
                <a:schemeClr val="accent1"/>
              </a:buClr>
              <a:buFont typeface="Wingdings 2" panose="05020102010507070707" pitchFamily="18" charset="2"/>
              <a:buChar char=""/>
              <a:defRPr sz="1400" kern="1200">
                <a:solidFill>
                  <a:schemeClr val="tx1">
                    <a:lumMod val="85000"/>
                    <a:lumOff val="15000"/>
                  </a:schemeClr>
                </a:solidFill>
                <a:latin typeface="+mn-lt"/>
                <a:ea typeface="+mn-ea"/>
                <a:cs typeface="+mn-cs"/>
              </a:defRPr>
            </a:lvl9pPr>
          </a:lstStyle>
          <a:p>
            <a:pPr marL="0" indent="0">
              <a:lnSpc>
                <a:spcPct val="95000"/>
              </a:lnSpc>
              <a:buFont typeface="Wingdings" panose="05000000000000000000" pitchFamily="2" charset="2"/>
              <a:buNone/>
            </a:pPr>
            <a:endParaRPr lang="en-US" altLang="zh-CN" sz="2800" dirty="0">
              <a:solidFill>
                <a:schemeClr val="tx2"/>
              </a:solidFill>
            </a:endParaRPr>
          </a:p>
          <a:p>
            <a:pPr indent="-447675">
              <a:lnSpc>
                <a:spcPct val="95000"/>
              </a:lnSpc>
              <a:buFont typeface="Wingdings" panose="05000000000000000000" pitchFamily="2" charset="2"/>
              <a:buChar char="n"/>
            </a:pPr>
            <a:endParaRPr lang="en-US" altLang="zh-CN" sz="2800" dirty="0">
              <a:solidFill>
                <a:schemeClr val="tx2"/>
              </a:solidFill>
            </a:endParaRPr>
          </a:p>
          <a:p>
            <a:pPr indent="-447675">
              <a:lnSpc>
                <a:spcPct val="95000"/>
              </a:lnSpc>
              <a:buFont typeface="Wingdings" panose="05000000000000000000" pitchFamily="2" charset="2"/>
              <a:buChar char="n"/>
            </a:pPr>
            <a:endParaRPr lang="en-US" altLang="zh-CN" sz="2800" dirty="0">
              <a:solidFill>
                <a:schemeClr val="tx2"/>
              </a:solidFill>
            </a:endParaRPr>
          </a:p>
        </p:txBody>
      </p:sp>
      <p:sp>
        <p:nvSpPr>
          <p:cNvPr id="6" name="内容占位符 5"/>
          <p:cNvSpPr>
            <a:spLocks noGrp="1"/>
          </p:cNvSpPr>
          <p:nvPr>
            <p:ph idx="1"/>
          </p:nvPr>
        </p:nvSpPr>
        <p:spPr/>
        <p:txBody>
          <a:bodyPr>
            <a:normAutofit/>
          </a:bodyPr>
          <a:lstStyle/>
          <a:p>
            <a:pPr algn="l"/>
            <a:r>
              <a:rPr lang="zh-CN" altLang="en-US" sz="2000" b="0" i="0" dirty="0">
                <a:solidFill>
                  <a:srgbClr val="121212"/>
                </a:solidFill>
                <a:effectLst/>
                <a:latin typeface="-apple-system"/>
              </a:rPr>
              <a:t>操作系统在初始化或分配、释放内存时会执行一些指令在物理内存中填写页表，然后用指令设置</a:t>
            </a:r>
            <a:r>
              <a:rPr lang="zh-CN" altLang="en-US" sz="2000" b="0" i="0" dirty="0">
                <a:solidFill>
                  <a:srgbClr val="121212"/>
                </a:solidFill>
                <a:effectLst/>
                <a:latin typeface="微软雅黑" panose="020B0503020204020204" pitchFamily="34" charset="-122"/>
                <a:ea typeface="微软雅黑" panose="020B0503020204020204" pitchFamily="34" charset="-122"/>
              </a:rPr>
              <a:t>MMU</a:t>
            </a:r>
            <a:r>
              <a:rPr lang="zh-CN" altLang="en-US" sz="2000" b="0" i="0" dirty="0">
                <a:solidFill>
                  <a:srgbClr val="121212"/>
                </a:solidFill>
                <a:effectLst/>
                <a:latin typeface="-apple-system"/>
              </a:rPr>
              <a:t>，告诉</a:t>
            </a:r>
            <a:r>
              <a:rPr lang="en-US" altLang="zh-CN" sz="2000" b="0" i="0" dirty="0">
                <a:solidFill>
                  <a:srgbClr val="121212"/>
                </a:solidFill>
                <a:effectLst/>
                <a:latin typeface="微软雅黑" panose="020B0503020204020204" pitchFamily="34" charset="-122"/>
                <a:ea typeface="微软雅黑" panose="020B0503020204020204" pitchFamily="34" charset="-122"/>
              </a:rPr>
              <a:t>MMU</a:t>
            </a:r>
            <a:r>
              <a:rPr lang="en-US" altLang="zh-CN" sz="2000" b="0" i="0" dirty="0">
                <a:solidFill>
                  <a:srgbClr val="121212"/>
                </a:solidFill>
                <a:effectLst/>
                <a:latin typeface="-apple-system"/>
              </a:rPr>
              <a:t> </a:t>
            </a:r>
            <a:r>
              <a:rPr lang="zh-CN" altLang="en-US" sz="2000" b="0" i="0" dirty="0">
                <a:solidFill>
                  <a:srgbClr val="121212"/>
                </a:solidFill>
                <a:effectLst/>
                <a:latin typeface="-apple-system"/>
              </a:rPr>
              <a:t>页表在物理内存中的什么位置。</a:t>
            </a:r>
            <a:endParaRPr lang="zh-CN" altLang="en-US" sz="2000" b="0" i="0" dirty="0">
              <a:solidFill>
                <a:srgbClr val="121212"/>
              </a:solidFill>
              <a:effectLst/>
              <a:latin typeface="-apple-system"/>
            </a:endParaRPr>
          </a:p>
          <a:p>
            <a:pPr algn="l"/>
            <a:r>
              <a:rPr lang="zh-CN" altLang="en-US" sz="2000" b="0" i="0" dirty="0">
                <a:solidFill>
                  <a:srgbClr val="121212"/>
                </a:solidFill>
                <a:effectLst/>
                <a:latin typeface="-apple-system"/>
              </a:rPr>
              <a:t>设置好之后，</a:t>
            </a:r>
            <a:r>
              <a:rPr lang="en-US" altLang="zh-CN" sz="2000" b="0" i="0" dirty="0">
                <a:solidFill>
                  <a:srgbClr val="121212"/>
                </a:solidFill>
                <a:effectLst/>
                <a:latin typeface="微软雅黑" panose="020B0503020204020204" pitchFamily="34" charset="-122"/>
                <a:ea typeface="微软雅黑" panose="020B0503020204020204" pitchFamily="34" charset="-122"/>
              </a:rPr>
              <a:t>CPU</a:t>
            </a:r>
            <a:r>
              <a:rPr lang="en-US" altLang="zh-CN" sz="2000" b="0" i="0" dirty="0">
                <a:solidFill>
                  <a:srgbClr val="121212"/>
                </a:solidFill>
                <a:effectLst/>
                <a:latin typeface="-apple-system"/>
              </a:rPr>
              <a:t> </a:t>
            </a:r>
            <a:r>
              <a:rPr lang="zh-CN" altLang="en-US" sz="2000" b="0" i="0" dirty="0">
                <a:solidFill>
                  <a:srgbClr val="121212"/>
                </a:solidFill>
                <a:effectLst/>
                <a:latin typeface="-apple-system"/>
              </a:rPr>
              <a:t>每次执行访问内存的指令都会自动引发</a:t>
            </a:r>
            <a:r>
              <a:rPr lang="en-US" altLang="zh-CN" sz="2000" b="0" i="0" dirty="0">
                <a:solidFill>
                  <a:srgbClr val="121212"/>
                </a:solidFill>
                <a:effectLst/>
                <a:latin typeface="微软雅黑" panose="020B0503020204020204" pitchFamily="34" charset="-122"/>
                <a:ea typeface="微软雅黑" panose="020B0503020204020204" pitchFamily="34" charset="-122"/>
              </a:rPr>
              <a:t>MMU</a:t>
            </a:r>
            <a:r>
              <a:rPr lang="en-US" altLang="zh-CN" sz="2000" b="0" i="0" dirty="0">
                <a:solidFill>
                  <a:srgbClr val="121212"/>
                </a:solidFill>
                <a:effectLst/>
                <a:latin typeface="-apple-system"/>
              </a:rPr>
              <a:t> </a:t>
            </a:r>
            <a:r>
              <a:rPr lang="zh-CN" altLang="en-US" sz="2000" b="0" i="0" dirty="0">
                <a:solidFill>
                  <a:srgbClr val="121212"/>
                </a:solidFill>
                <a:effectLst/>
                <a:latin typeface="-apple-system"/>
              </a:rPr>
              <a:t>做查表和地址转换操作，地址转换操作由硬件自动完成，不需要用指令控制</a:t>
            </a:r>
            <a:r>
              <a:rPr lang="en-US" altLang="zh-CN" sz="2000" b="0" i="0" dirty="0">
                <a:solidFill>
                  <a:srgbClr val="121212"/>
                </a:solidFill>
                <a:effectLst/>
                <a:latin typeface="微软雅黑" panose="020B0503020204020204" pitchFamily="34" charset="-122"/>
                <a:ea typeface="微软雅黑" panose="020B0503020204020204" pitchFamily="34" charset="-122"/>
              </a:rPr>
              <a:t>MMU</a:t>
            </a:r>
            <a:r>
              <a:rPr lang="en-US" altLang="zh-CN" sz="2000" b="0" i="0" dirty="0">
                <a:solidFill>
                  <a:srgbClr val="121212"/>
                </a:solidFill>
                <a:effectLst/>
                <a:latin typeface="-apple-system"/>
              </a:rPr>
              <a:t> </a:t>
            </a:r>
            <a:r>
              <a:rPr lang="zh-CN" altLang="en-US" sz="2000" b="0" i="0" dirty="0">
                <a:solidFill>
                  <a:srgbClr val="121212"/>
                </a:solidFill>
                <a:effectLst/>
                <a:latin typeface="-apple-system"/>
              </a:rPr>
              <a:t>去做。</a:t>
            </a:r>
            <a:endParaRPr lang="zh-CN" altLang="en-US" sz="2000" b="0" i="0" dirty="0">
              <a:solidFill>
                <a:srgbClr val="121212"/>
              </a:solidFill>
              <a:effectLst/>
              <a:latin typeface="-apple-system"/>
            </a:endParaRPr>
          </a:p>
          <a:p>
            <a:pPr>
              <a:buFont typeface="Arial" panose="020B0604020202020204" pitchFamily="34" charset="0"/>
              <a:buChar char="•"/>
            </a:pPr>
            <a:r>
              <a:rPr lang="zh-CN" altLang="en-US" sz="2000" dirty="0">
                <a:solidFill>
                  <a:srgbClr val="111111"/>
                </a:solidFill>
                <a:latin typeface="-apple-system"/>
              </a:rPr>
              <a:t>当进程创建、销毁或者切换时或者访存发生缺页时，</a:t>
            </a:r>
            <a:r>
              <a:rPr lang="zh-CN" altLang="en-US" sz="2000" b="0" i="0" dirty="0">
                <a:solidFill>
                  <a:srgbClr val="111111"/>
                </a:solidFill>
                <a:effectLst/>
                <a:latin typeface="-apple-system"/>
              </a:rPr>
              <a:t>操作系统需要修改页表和</a:t>
            </a:r>
            <a:r>
              <a:rPr lang="en-US" altLang="zh-CN" sz="2000" b="0" i="0" dirty="0">
                <a:solidFill>
                  <a:srgbClr val="111111"/>
                </a:solidFill>
                <a:effectLst/>
                <a:latin typeface="微软雅黑" panose="020B0503020204020204" pitchFamily="34" charset="-122"/>
                <a:ea typeface="微软雅黑" panose="020B0503020204020204" pitchFamily="34" charset="-122"/>
              </a:rPr>
              <a:t>TLB</a:t>
            </a:r>
            <a:r>
              <a:rPr lang="zh-CN" altLang="en-US" sz="2000" b="0" i="0" dirty="0">
                <a:solidFill>
                  <a:srgbClr val="111111"/>
                </a:solidFill>
                <a:effectLst/>
                <a:latin typeface="-apple-system"/>
              </a:rPr>
              <a:t>。</a:t>
            </a:r>
            <a:endParaRPr lang="en-US" altLang="zh-CN" sz="2000" b="0" i="0" dirty="0">
              <a:solidFill>
                <a:srgbClr val="111111"/>
              </a:solidFill>
              <a:effectLst/>
              <a:latin typeface="-apple-system"/>
            </a:endParaRPr>
          </a:p>
          <a:p>
            <a:pPr>
              <a:buFont typeface="Arial" panose="020B0604020202020204" pitchFamily="34" charset="0"/>
              <a:buChar char="•"/>
            </a:pPr>
            <a:r>
              <a:rPr lang="en-US" altLang="zh-CN" sz="2000" dirty="0">
                <a:solidFill>
                  <a:srgbClr val="111111"/>
                </a:solidFill>
                <a:latin typeface="微软雅黑" panose="020B0503020204020204" pitchFamily="34" charset="-122"/>
                <a:ea typeface="微软雅黑" panose="020B0503020204020204" pitchFamily="34" charset="-122"/>
              </a:rPr>
              <a:t>TLB</a:t>
            </a:r>
            <a:r>
              <a:rPr lang="zh-CN" altLang="en-US" sz="2000" dirty="0">
                <a:solidFill>
                  <a:srgbClr val="111111"/>
                </a:solidFill>
                <a:latin typeface="-apple-system"/>
              </a:rPr>
              <a:t>的替换虽然一般由硬件完成，但是当进程切换或操作系统修改了慢表等情况下，</a:t>
            </a:r>
            <a:r>
              <a:rPr lang="en-US" altLang="zh-CN" sz="2000" dirty="0">
                <a:solidFill>
                  <a:srgbClr val="111111"/>
                </a:solidFill>
                <a:latin typeface="微软雅黑" panose="020B0503020204020204" pitchFamily="34" charset="-122"/>
                <a:ea typeface="微软雅黑" panose="020B0503020204020204" pitchFamily="34" charset="-122"/>
              </a:rPr>
              <a:t>TLB</a:t>
            </a:r>
            <a:r>
              <a:rPr lang="zh-CN" altLang="en-US" sz="2000" dirty="0">
                <a:solidFill>
                  <a:srgbClr val="111111"/>
                </a:solidFill>
                <a:latin typeface="-apple-system"/>
              </a:rPr>
              <a:t>相关条目也需要修改。但此时</a:t>
            </a:r>
            <a:r>
              <a:rPr lang="en-US" altLang="zh-CN" sz="2000" dirty="0" err="1">
                <a:solidFill>
                  <a:srgbClr val="111111"/>
                </a:solidFill>
                <a:latin typeface="微软雅黑" panose="020B0503020204020204" pitchFamily="34" charset="-122"/>
                <a:ea typeface="微软雅黑" panose="020B0503020204020204" pitchFamily="34" charset="-122"/>
              </a:rPr>
              <a:t>mmu</a:t>
            </a:r>
            <a:r>
              <a:rPr lang="zh-CN" altLang="en-US" sz="2000" dirty="0">
                <a:solidFill>
                  <a:srgbClr val="111111"/>
                </a:solidFill>
                <a:latin typeface="-apple-system"/>
              </a:rPr>
              <a:t>硬件并不知道发生了以上事件，因此需要由操作系统手动对</a:t>
            </a:r>
            <a:r>
              <a:rPr lang="en-US" altLang="zh-CN" sz="2000" dirty="0">
                <a:solidFill>
                  <a:srgbClr val="111111"/>
                </a:solidFill>
                <a:latin typeface="微软雅黑" panose="020B0503020204020204" pitchFamily="34" charset="-122"/>
                <a:ea typeface="微软雅黑" panose="020B0503020204020204" pitchFamily="34" charset="-122"/>
              </a:rPr>
              <a:t>TLB</a:t>
            </a:r>
            <a:r>
              <a:rPr lang="zh-CN" altLang="en-US" sz="2000" dirty="0">
                <a:solidFill>
                  <a:srgbClr val="111111"/>
                </a:solidFill>
                <a:latin typeface="-apple-system"/>
              </a:rPr>
              <a:t>进行修改，因此</a:t>
            </a:r>
            <a:r>
              <a:rPr lang="en-US" altLang="zh-CN" sz="2000" dirty="0">
                <a:solidFill>
                  <a:srgbClr val="111111"/>
                </a:solidFill>
                <a:latin typeface="微软雅黑" panose="020B0503020204020204" pitchFamily="34" charset="-122"/>
                <a:ea typeface="微软雅黑" panose="020B0503020204020204" pitchFamily="34" charset="-122"/>
              </a:rPr>
              <a:t>TLB</a:t>
            </a:r>
            <a:r>
              <a:rPr lang="zh-CN" altLang="en-US" sz="2000" dirty="0">
                <a:solidFill>
                  <a:srgbClr val="111111"/>
                </a:solidFill>
                <a:latin typeface="-apple-system"/>
              </a:rPr>
              <a:t>的替换部分是由软件来完成的。（保证快表的一致性）</a:t>
            </a:r>
            <a:endParaRPr lang="zh-CN" altLang="en-US" sz="2000" dirty="0"/>
          </a:p>
        </p:txBody>
      </p:sp>
      <p:pic>
        <p:nvPicPr>
          <p:cNvPr id="5" name="图片 4"/>
          <p:cNvPicPr>
            <a:picLocks noChangeAspect="1"/>
          </p:cNvPicPr>
          <p:nvPr/>
        </p:nvPicPr>
        <p:blipFill>
          <a:blip r:embed="rId1"/>
          <a:stretch>
            <a:fillRect/>
          </a:stretch>
        </p:blipFill>
        <p:spPr>
          <a:xfrm>
            <a:off x="2629691" y="5491101"/>
            <a:ext cx="7655374" cy="1103118"/>
          </a:xfrm>
          <a:prstGeom prst="rect">
            <a:avLst/>
          </a:prstGeom>
        </p:spPr>
      </p:pic>
      <p:sp>
        <p:nvSpPr>
          <p:cNvPr id="7" name="文本框 6"/>
          <p:cNvSpPr txBox="1"/>
          <p:nvPr/>
        </p:nvSpPr>
        <p:spPr>
          <a:xfrm>
            <a:off x="4809460" y="6594219"/>
            <a:ext cx="2573079" cy="338554"/>
          </a:xfrm>
          <a:prstGeom prst="rect">
            <a:avLst/>
          </a:prstGeom>
          <a:noFill/>
        </p:spPr>
        <p:txBody>
          <a:bodyPr wrap="square" rtlCol="0">
            <a:spAutoFit/>
          </a:bodyPr>
          <a:lstStyle/>
          <a:p>
            <a:r>
              <a:rPr lang="en-US" altLang="zh-CN" sz="1600" dirty="0"/>
              <a:t>ARMV7-A</a:t>
            </a:r>
            <a:r>
              <a:rPr lang="zh-CN" altLang="en-US" sz="1600" dirty="0"/>
              <a:t>开启</a:t>
            </a:r>
            <a:r>
              <a:rPr lang="en-US" altLang="zh-CN" sz="1600" dirty="0"/>
              <a:t>MMU</a:t>
            </a:r>
            <a:r>
              <a:rPr lang="zh-CN" altLang="en-US" sz="1600" dirty="0"/>
              <a:t>指令</a:t>
            </a:r>
            <a:endParaRPr lang="zh-CN" altLang="en-US" sz="1600" dirty="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怎么找到页表？</a:t>
            </a:r>
            <a:endParaRPr lang="zh-CN" altLang="en-US" dirty="0"/>
          </a:p>
        </p:txBody>
      </p:sp>
      <p:sp>
        <p:nvSpPr>
          <p:cNvPr id="4" name="文本占位符 3"/>
          <p:cNvSpPr>
            <a:spLocks noGrp="1"/>
          </p:cNvSpPr>
          <p:nvPr>
            <p:ph type="body" sz="quarter" idx="13"/>
          </p:nvPr>
        </p:nvSpPr>
        <p:spPr/>
        <p:txBody>
          <a:bodyPr/>
          <a:lstStyle/>
          <a:p>
            <a:endParaRPr lang="zh-CN" altLang="en-US" dirty="0"/>
          </a:p>
        </p:txBody>
      </p:sp>
      <p:sp>
        <p:nvSpPr>
          <p:cNvPr id="8" name="内容占位符 2"/>
          <p:cNvSpPr txBox="1"/>
          <p:nvPr/>
        </p:nvSpPr>
        <p:spPr>
          <a:xfrm>
            <a:off x="822325" y="1821180"/>
            <a:ext cx="5068112" cy="4221480"/>
          </a:xfrm>
          <a:prstGeom prst="rect">
            <a:avLst/>
          </a:prstGeom>
        </p:spPr>
        <p:txBody>
          <a:bodyPr>
            <a:normAutofit/>
          </a:bodyPr>
          <a:lstStyle>
            <a:lvl1pPr marL="269875" indent="-269875" algn="l" defTabSz="914400" rtl="0" eaLnBrk="1" latinLnBrk="0" hangingPunct="1">
              <a:lnSpc>
                <a:spcPct val="120000"/>
              </a:lnSpc>
              <a:spcBef>
                <a:spcPts val="1400"/>
              </a:spcBef>
              <a:spcAft>
                <a:spcPts val="200"/>
              </a:spcAft>
              <a:buClr>
                <a:schemeClr val="accent1"/>
              </a:buClr>
              <a:buSzPct val="80000"/>
              <a:buFont typeface="微软雅黑" panose="020B0503020204020204" pitchFamily="34" charset="-122"/>
              <a:buChar char="▪"/>
              <a:defRPr sz="3600" kern="1200" spc="10" baseline="0">
                <a:solidFill>
                  <a:schemeClr val="tx1"/>
                </a:solidFill>
                <a:latin typeface="+mn-lt"/>
                <a:ea typeface="+mn-ea"/>
                <a:cs typeface="+mn-cs"/>
              </a:defRPr>
            </a:lvl1pPr>
            <a:lvl2pPr marL="541655" indent="-266700" algn="l" defTabSz="914400" rtl="0" eaLnBrk="1" latinLnBrk="0" hangingPunct="1">
              <a:lnSpc>
                <a:spcPct val="120000"/>
              </a:lnSpc>
              <a:spcBef>
                <a:spcPts val="300"/>
              </a:spcBef>
              <a:spcAft>
                <a:spcPts val="300"/>
              </a:spcAft>
              <a:buClr>
                <a:schemeClr val="accent1"/>
              </a:buClr>
              <a:buFont typeface="微软雅黑" panose="020B0503020204020204" pitchFamily="34" charset="-122"/>
              <a:buChar char="▫"/>
              <a:defRPr sz="3200" kern="1200">
                <a:solidFill>
                  <a:schemeClr val="tx1">
                    <a:lumMod val="85000"/>
                    <a:lumOff val="15000"/>
                  </a:schemeClr>
                </a:solidFill>
                <a:latin typeface="+mn-lt"/>
                <a:ea typeface="+mn-ea"/>
                <a:cs typeface="+mn-cs"/>
              </a:defRPr>
            </a:lvl2pPr>
            <a:lvl3pPr marL="805180" indent="-257175" algn="l" defTabSz="914400" rtl="0" eaLnBrk="1" latinLnBrk="0" hangingPunct="1">
              <a:lnSpc>
                <a:spcPct val="120000"/>
              </a:lnSpc>
              <a:spcBef>
                <a:spcPts val="300"/>
              </a:spcBef>
              <a:spcAft>
                <a:spcPts val="300"/>
              </a:spcAft>
              <a:buClr>
                <a:schemeClr val="accent1"/>
              </a:buClr>
              <a:buFont typeface="微软雅黑" panose="020B0503020204020204" pitchFamily="34" charset="-122"/>
              <a:buChar char="◦"/>
              <a:defRPr sz="2800" kern="1200">
                <a:solidFill>
                  <a:schemeClr val="tx1">
                    <a:lumMod val="85000"/>
                    <a:lumOff val="15000"/>
                  </a:schemeClr>
                </a:solidFill>
                <a:latin typeface="+mn-lt"/>
                <a:ea typeface="+mn-ea"/>
                <a:cs typeface="+mn-cs"/>
              </a:defRPr>
            </a:lvl3pPr>
            <a:lvl4pPr marL="1075055" indent="-252730" algn="l" defTabSz="914400" rtl="0" eaLnBrk="1" latinLnBrk="0" hangingPunct="1">
              <a:lnSpc>
                <a:spcPct val="120000"/>
              </a:lnSpc>
              <a:spcBef>
                <a:spcPts val="300"/>
              </a:spcBef>
              <a:spcAft>
                <a:spcPts val="300"/>
              </a:spcAft>
              <a:buClr>
                <a:schemeClr val="accent1"/>
              </a:buClr>
              <a:buFont typeface="微软雅黑" panose="020B0503020204020204" pitchFamily="34" charset="-122"/>
              <a:buChar char="◦"/>
              <a:defRPr sz="2800" kern="1200">
                <a:solidFill>
                  <a:schemeClr val="tx1">
                    <a:lumMod val="85000"/>
                    <a:lumOff val="15000"/>
                  </a:schemeClr>
                </a:solidFill>
                <a:latin typeface="+mn-lt"/>
                <a:ea typeface="+mn-ea"/>
                <a:cs typeface="+mn-cs"/>
              </a:defRPr>
            </a:lvl4pPr>
            <a:lvl5pPr marL="1346200" indent="-249555" algn="l" defTabSz="914400" rtl="0" eaLnBrk="1" latinLnBrk="0" hangingPunct="1">
              <a:lnSpc>
                <a:spcPct val="120000"/>
              </a:lnSpc>
              <a:spcBef>
                <a:spcPts val="300"/>
              </a:spcBef>
              <a:spcAft>
                <a:spcPts val="300"/>
              </a:spcAft>
              <a:buClr>
                <a:schemeClr val="accent1"/>
              </a:buClr>
              <a:buFont typeface="微软雅黑" panose="020B0503020204020204" pitchFamily="34" charset="-122"/>
              <a:buChar char="◦"/>
              <a:defRPr sz="2800" kern="1200">
                <a:solidFill>
                  <a:schemeClr val="tx1">
                    <a:lumMod val="85000"/>
                    <a:lumOff val="15000"/>
                  </a:schemeClr>
                </a:solidFill>
                <a:latin typeface="+mn-lt"/>
                <a:ea typeface="+mn-ea"/>
                <a:cs typeface="+mn-cs"/>
              </a:defRPr>
            </a:lvl5pPr>
            <a:lvl6pPr marL="1600200" indent="-228600" algn="l" defTabSz="914400" rtl="0" eaLnBrk="1" latinLnBrk="0" hangingPunct="1">
              <a:lnSpc>
                <a:spcPct val="90000"/>
              </a:lnSpc>
              <a:spcBef>
                <a:spcPts val="300"/>
              </a:spcBef>
              <a:spcAft>
                <a:spcPts val="300"/>
              </a:spcAft>
              <a:buClr>
                <a:schemeClr val="accent1"/>
              </a:buClr>
              <a:buFont typeface="Wingdings 2" panose="05020102010507070707" pitchFamily="18" charset="2"/>
              <a:buChar char=""/>
              <a:defRPr sz="1400" kern="1200">
                <a:solidFill>
                  <a:schemeClr val="tx1">
                    <a:lumMod val="85000"/>
                    <a:lumOff val="15000"/>
                  </a:schemeClr>
                </a:solidFill>
                <a:latin typeface="+mn-lt"/>
                <a:ea typeface="+mn-ea"/>
                <a:cs typeface="+mn-cs"/>
              </a:defRPr>
            </a:lvl6pPr>
            <a:lvl7pPr marL="1899920" indent="-228600" algn="l" defTabSz="914400" rtl="0" eaLnBrk="1" latinLnBrk="0" hangingPunct="1">
              <a:lnSpc>
                <a:spcPct val="90000"/>
              </a:lnSpc>
              <a:spcBef>
                <a:spcPts val="300"/>
              </a:spcBef>
              <a:spcAft>
                <a:spcPts val="300"/>
              </a:spcAft>
              <a:buClr>
                <a:schemeClr val="accent1"/>
              </a:buClr>
              <a:buFont typeface="Wingdings 2" panose="05020102010507070707" pitchFamily="18" charset="2"/>
              <a:buChar char=""/>
              <a:defRPr sz="1400" kern="1200">
                <a:solidFill>
                  <a:schemeClr val="tx1">
                    <a:lumMod val="85000"/>
                    <a:lumOff val="15000"/>
                  </a:schemeClr>
                </a:solidFill>
                <a:latin typeface="+mn-lt"/>
                <a:ea typeface="+mn-ea"/>
                <a:cs typeface="+mn-cs"/>
              </a:defRPr>
            </a:lvl7pPr>
            <a:lvl8pPr marL="2200275" indent="-228600" algn="l" defTabSz="914400" rtl="0" eaLnBrk="1" latinLnBrk="0" hangingPunct="1">
              <a:lnSpc>
                <a:spcPct val="90000"/>
              </a:lnSpc>
              <a:spcBef>
                <a:spcPts val="300"/>
              </a:spcBef>
              <a:spcAft>
                <a:spcPts val="300"/>
              </a:spcAft>
              <a:buClr>
                <a:schemeClr val="accent1"/>
              </a:buClr>
              <a:buFont typeface="Wingdings 2" panose="05020102010507070707" pitchFamily="18" charset="2"/>
              <a:buChar char=""/>
              <a:defRPr sz="1400" kern="1200">
                <a:solidFill>
                  <a:schemeClr val="tx1">
                    <a:lumMod val="85000"/>
                    <a:lumOff val="15000"/>
                  </a:schemeClr>
                </a:solidFill>
                <a:latin typeface="+mn-lt"/>
                <a:ea typeface="+mn-ea"/>
                <a:cs typeface="+mn-cs"/>
              </a:defRPr>
            </a:lvl8pPr>
            <a:lvl9pPr marL="2499995" indent="-228600" algn="l" defTabSz="914400" rtl="0" eaLnBrk="1" latinLnBrk="0" hangingPunct="1">
              <a:lnSpc>
                <a:spcPct val="90000"/>
              </a:lnSpc>
              <a:spcBef>
                <a:spcPts val="300"/>
              </a:spcBef>
              <a:spcAft>
                <a:spcPts val="300"/>
              </a:spcAft>
              <a:buClr>
                <a:schemeClr val="accent1"/>
              </a:buClr>
              <a:buFont typeface="Wingdings 2" panose="05020102010507070707" pitchFamily="18" charset="2"/>
              <a:buChar char=""/>
              <a:defRPr sz="1400" kern="1200">
                <a:solidFill>
                  <a:schemeClr val="tx1">
                    <a:lumMod val="85000"/>
                    <a:lumOff val="15000"/>
                  </a:schemeClr>
                </a:solidFill>
                <a:latin typeface="+mn-lt"/>
                <a:ea typeface="+mn-ea"/>
                <a:cs typeface="+mn-cs"/>
              </a:defRPr>
            </a:lvl9pPr>
          </a:lstStyle>
          <a:p>
            <a:pPr marL="0" indent="0">
              <a:lnSpc>
                <a:spcPct val="95000"/>
              </a:lnSpc>
              <a:buFont typeface="Wingdings" panose="05000000000000000000" pitchFamily="2" charset="2"/>
              <a:buNone/>
            </a:pPr>
            <a:endParaRPr lang="en-US" altLang="zh-CN" sz="2800" dirty="0">
              <a:solidFill>
                <a:schemeClr val="tx2"/>
              </a:solidFill>
            </a:endParaRPr>
          </a:p>
          <a:p>
            <a:pPr indent="-447675">
              <a:lnSpc>
                <a:spcPct val="95000"/>
              </a:lnSpc>
              <a:buFont typeface="Wingdings" panose="05000000000000000000" pitchFamily="2" charset="2"/>
              <a:buChar char="n"/>
            </a:pPr>
            <a:endParaRPr lang="en-US" altLang="zh-CN" sz="2800" dirty="0">
              <a:solidFill>
                <a:schemeClr val="tx2"/>
              </a:solidFill>
            </a:endParaRPr>
          </a:p>
          <a:p>
            <a:pPr indent="-447675">
              <a:lnSpc>
                <a:spcPct val="95000"/>
              </a:lnSpc>
              <a:buFont typeface="Wingdings" panose="05000000000000000000" pitchFamily="2" charset="2"/>
              <a:buChar char="n"/>
            </a:pPr>
            <a:endParaRPr lang="en-US" altLang="zh-CN" sz="2800" dirty="0">
              <a:solidFill>
                <a:schemeClr val="tx2"/>
              </a:solidFill>
            </a:endParaRPr>
          </a:p>
        </p:txBody>
      </p:sp>
      <p:sp>
        <p:nvSpPr>
          <p:cNvPr id="6" name="内容占位符 5"/>
          <p:cNvSpPr>
            <a:spLocks noGrp="1"/>
          </p:cNvSpPr>
          <p:nvPr>
            <p:ph idx="1"/>
          </p:nvPr>
        </p:nvSpPr>
        <p:spPr>
          <a:xfrm>
            <a:off x="821650" y="1821180"/>
            <a:ext cx="9746088" cy="4351337"/>
          </a:xfrm>
        </p:spPr>
        <p:txBody>
          <a:bodyPr>
            <a:normAutofit fontScale="92500" lnSpcReduction="20000"/>
          </a:bodyPr>
          <a:lstStyle/>
          <a:p>
            <a:pPr algn="l"/>
            <a:r>
              <a:rPr lang="en-US" altLang="zh-CN" sz="2000" dirty="0"/>
              <a:t>MMU</a:t>
            </a:r>
            <a:r>
              <a:rPr lang="zh-CN" altLang="en-US" sz="2000" dirty="0"/>
              <a:t>会根据内部有两个</a:t>
            </a:r>
            <a:r>
              <a:rPr lang="en-US" altLang="zh-CN" sz="2000" dirty="0"/>
              <a:t>TTBR</a:t>
            </a:r>
            <a:r>
              <a:rPr lang="zh-CN" altLang="en-US" sz="2000" dirty="0"/>
              <a:t>（</a:t>
            </a:r>
            <a:r>
              <a:rPr lang="en-US" altLang="zh-CN" sz="1100" b="0" i="0" dirty="0">
                <a:solidFill>
                  <a:srgbClr val="4D4D4D"/>
                </a:solidFill>
                <a:effectLst/>
                <a:latin typeface="-apple-system"/>
              </a:rPr>
              <a:t> </a:t>
            </a:r>
            <a:r>
              <a:rPr lang="en-US" altLang="zh-CN" sz="2000" b="0" i="0" dirty="0">
                <a:solidFill>
                  <a:srgbClr val="4D4D4D"/>
                </a:solidFill>
                <a:effectLst/>
                <a:latin typeface="微软雅黑" panose="020B0503020204020204" pitchFamily="34" charset="-122"/>
                <a:ea typeface="微软雅黑" panose="020B0503020204020204" pitchFamily="34" charset="-122"/>
              </a:rPr>
              <a:t>Translation Table Base Address</a:t>
            </a:r>
            <a:r>
              <a:rPr lang="en-US" altLang="zh-CN" sz="2000" b="0" i="0" dirty="0">
                <a:solidFill>
                  <a:srgbClr val="4D4D4D"/>
                </a:solidFill>
                <a:effectLst/>
                <a:latin typeface="-apple-system"/>
              </a:rPr>
              <a:t> </a:t>
            </a:r>
            <a:r>
              <a:rPr lang="zh-CN" altLang="en-US" sz="2000" dirty="0"/>
              <a:t>）指示页表的起始位置，分别是</a:t>
            </a:r>
            <a:r>
              <a:rPr lang="en-US" altLang="zh-CN" sz="2000" dirty="0"/>
              <a:t>TTBR0</a:t>
            </a:r>
            <a:r>
              <a:rPr lang="zh-CN" altLang="en-US" sz="2000" dirty="0"/>
              <a:t>存的是内核的页表，</a:t>
            </a:r>
            <a:r>
              <a:rPr lang="en-US" altLang="zh-CN" sz="2000" dirty="0"/>
              <a:t>TTBR1</a:t>
            </a:r>
            <a:r>
              <a:rPr lang="zh-CN" altLang="en-US" sz="2000" dirty="0"/>
              <a:t>存的是进程的页表，每次切换进程时，调度器中应该对该寄存器进行修改。</a:t>
            </a:r>
            <a:endParaRPr lang="en-US" altLang="zh-CN" sz="2000" dirty="0"/>
          </a:p>
          <a:p>
            <a:pPr algn="l"/>
            <a:endParaRPr lang="en-US" altLang="zh-CN" sz="2000" dirty="0"/>
          </a:p>
          <a:p>
            <a:pPr algn="l"/>
            <a:r>
              <a:rPr lang="en-US" altLang="zh-CN" sz="2000" dirty="0"/>
              <a:t>TTBRC</a:t>
            </a:r>
            <a:r>
              <a:rPr lang="zh-CN" altLang="en-US" sz="2000" dirty="0"/>
              <a:t>寄存器指示当前使用的是</a:t>
            </a:r>
            <a:r>
              <a:rPr lang="en-US" altLang="zh-CN" sz="2000" dirty="0"/>
              <a:t>TTBR0</a:t>
            </a:r>
            <a:r>
              <a:rPr lang="zh-CN" altLang="en-US" sz="2000" dirty="0"/>
              <a:t>还是</a:t>
            </a:r>
            <a:r>
              <a:rPr lang="en-US" altLang="zh-CN" sz="2000" dirty="0"/>
              <a:t>TTBR1</a:t>
            </a:r>
            <a:r>
              <a:rPr lang="zh-CN" altLang="en-US" sz="2000" dirty="0"/>
              <a:t>，以及</a:t>
            </a:r>
            <a:r>
              <a:rPr lang="zh-CN" altLang="en-US" sz="2000" b="0" i="0" dirty="0">
                <a:solidFill>
                  <a:srgbClr val="4D4D4D"/>
                </a:solidFill>
                <a:effectLst/>
                <a:latin typeface="-apple-system"/>
              </a:rPr>
              <a:t>基址位宽和页表尺寸。</a:t>
            </a:r>
            <a:endParaRPr lang="en-US" altLang="zh-CN" sz="2000" b="0" i="0" dirty="0">
              <a:solidFill>
                <a:srgbClr val="4D4D4D"/>
              </a:solidFill>
              <a:effectLst/>
              <a:latin typeface="-apple-system"/>
            </a:endParaRPr>
          </a:p>
          <a:p>
            <a:pPr algn="l"/>
            <a:endParaRPr lang="en-US" altLang="zh-CN" sz="2000" dirty="0"/>
          </a:p>
          <a:p>
            <a:pPr algn="l"/>
            <a:r>
              <a:rPr lang="zh-CN" altLang="en-US" sz="2000" dirty="0"/>
              <a:t>每个进程的页表起始位置的指针定义在</a:t>
            </a:r>
            <a:r>
              <a:rPr lang="en-US" altLang="zh-CN" sz="2000" dirty="0"/>
              <a:t>TCB</a:t>
            </a:r>
            <a:r>
              <a:rPr lang="zh-CN" altLang="en-US" sz="2000" dirty="0"/>
              <a:t>结构体中，可通过全局变量</a:t>
            </a:r>
            <a:r>
              <a:rPr lang="en-US" altLang="zh-CN" sz="2000" dirty="0" err="1"/>
              <a:t>CurrentTCB</a:t>
            </a:r>
            <a:r>
              <a:rPr lang="en-US" altLang="zh-CN" sz="2000" dirty="0"/>
              <a:t>-&gt;</a:t>
            </a:r>
            <a:r>
              <a:rPr lang="en-US" altLang="zh-CN" sz="2000" dirty="0" err="1"/>
              <a:t>Page_Table</a:t>
            </a:r>
            <a:r>
              <a:rPr lang="zh-CN" altLang="en-US" sz="2000" dirty="0"/>
              <a:t>找到当前任务的页表。当页表有多级的时候也是相同道理。</a:t>
            </a:r>
            <a:endParaRPr lang="en-US" altLang="zh-CN" sz="2000" dirty="0"/>
          </a:p>
          <a:p>
            <a:pPr algn="l"/>
            <a:r>
              <a:rPr lang="zh-CN" altLang="en-US" sz="2000" dirty="0"/>
              <a:t>页表的数量、长度和结构需要严格按照</a:t>
            </a:r>
            <a:r>
              <a:rPr lang="en-US" altLang="zh-CN" sz="2000" dirty="0"/>
              <a:t>MMU</a:t>
            </a:r>
            <a:r>
              <a:rPr lang="zh-CN" altLang="en-US" sz="2000" dirty="0"/>
              <a:t>硬件的规定设置，这样</a:t>
            </a:r>
            <a:r>
              <a:rPr lang="en-US" altLang="zh-CN" sz="2000" dirty="0"/>
              <a:t>MMU</a:t>
            </a:r>
            <a:r>
              <a:rPr lang="zh-CN" altLang="en-US" sz="2000" dirty="0"/>
              <a:t>才能到正确的位置找到正确的页表项。</a:t>
            </a:r>
            <a:endParaRPr lang="en-US" altLang="zh-CN" sz="2000" dirty="0"/>
          </a:p>
          <a:p>
            <a:pPr algn="l"/>
            <a:endParaRPr lang="zh-CN" altLang="en-US" sz="2000" dirty="0"/>
          </a:p>
        </p:txBody>
      </p:sp>
      <p:pic>
        <p:nvPicPr>
          <p:cNvPr id="5" name="图片 4"/>
          <p:cNvPicPr>
            <a:picLocks noChangeAspect="1"/>
          </p:cNvPicPr>
          <p:nvPr/>
        </p:nvPicPr>
        <p:blipFill>
          <a:blip r:embed="rId1"/>
          <a:stretch>
            <a:fillRect/>
          </a:stretch>
        </p:blipFill>
        <p:spPr>
          <a:xfrm>
            <a:off x="1197463" y="3853975"/>
            <a:ext cx="5320767" cy="767725"/>
          </a:xfrm>
          <a:prstGeom prst="rect">
            <a:avLst/>
          </a:prstGeom>
        </p:spPr>
      </p:pic>
      <p:sp>
        <p:nvSpPr>
          <p:cNvPr id="7" name="文本框 6"/>
          <p:cNvSpPr txBox="1"/>
          <p:nvPr/>
        </p:nvSpPr>
        <p:spPr>
          <a:xfrm>
            <a:off x="6778629" y="4062491"/>
            <a:ext cx="2573079" cy="338554"/>
          </a:xfrm>
          <a:prstGeom prst="rect">
            <a:avLst/>
          </a:prstGeom>
          <a:noFill/>
        </p:spPr>
        <p:txBody>
          <a:bodyPr wrap="square" rtlCol="0">
            <a:spAutoFit/>
          </a:bodyPr>
          <a:lstStyle/>
          <a:p>
            <a:r>
              <a:rPr lang="zh-CN" altLang="en-US" sz="1600" dirty="0"/>
              <a:t>访问</a:t>
            </a:r>
            <a:r>
              <a:rPr lang="en-US" altLang="zh-CN" sz="1600" dirty="0"/>
              <a:t>TTBRC</a:t>
            </a:r>
            <a:r>
              <a:rPr lang="zh-CN" altLang="en-US" sz="1600" dirty="0"/>
              <a:t>的指令</a:t>
            </a:r>
            <a:endParaRPr lang="zh-CN" altLang="en-US" sz="1600" dirty="0"/>
          </a:p>
        </p:txBody>
      </p:sp>
      <p:pic>
        <p:nvPicPr>
          <p:cNvPr id="10" name="图片 9"/>
          <p:cNvPicPr>
            <a:picLocks noChangeAspect="1"/>
          </p:cNvPicPr>
          <p:nvPr/>
        </p:nvPicPr>
        <p:blipFill>
          <a:blip r:embed="rId2"/>
          <a:stretch>
            <a:fillRect/>
          </a:stretch>
        </p:blipFill>
        <p:spPr>
          <a:xfrm>
            <a:off x="1197463" y="2743678"/>
            <a:ext cx="5320767" cy="685322"/>
          </a:xfrm>
          <a:prstGeom prst="rect">
            <a:avLst/>
          </a:prstGeom>
        </p:spPr>
      </p:pic>
      <p:sp>
        <p:nvSpPr>
          <p:cNvPr id="11" name="文本框 10"/>
          <p:cNvSpPr txBox="1"/>
          <p:nvPr/>
        </p:nvSpPr>
        <p:spPr>
          <a:xfrm>
            <a:off x="6778629" y="2857197"/>
            <a:ext cx="2573079" cy="338554"/>
          </a:xfrm>
          <a:prstGeom prst="rect">
            <a:avLst/>
          </a:prstGeom>
          <a:noFill/>
        </p:spPr>
        <p:txBody>
          <a:bodyPr wrap="square" rtlCol="0">
            <a:spAutoFit/>
          </a:bodyPr>
          <a:lstStyle/>
          <a:p>
            <a:r>
              <a:rPr lang="zh-CN" altLang="en-US" sz="1600" dirty="0"/>
              <a:t>访问</a:t>
            </a:r>
            <a:r>
              <a:rPr lang="en-US" altLang="zh-CN" sz="1600" dirty="0"/>
              <a:t>TTBR0</a:t>
            </a:r>
            <a:r>
              <a:rPr lang="zh-CN" altLang="en-US" sz="1600" dirty="0"/>
              <a:t>的指令</a:t>
            </a:r>
            <a:endParaRPr lang="zh-CN" altLang="en-US" sz="1600" dirty="0"/>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写</a:t>
            </a:r>
            <a:r>
              <a:rPr lang="en-US" altLang="zh-CN" dirty="0"/>
              <a:t>MMU</a:t>
            </a:r>
            <a:r>
              <a:rPr lang="zh-CN" altLang="en-US" dirty="0"/>
              <a:t>模块遇到的困难</a:t>
            </a:r>
            <a:endParaRPr lang="zh-CN" altLang="en-US" dirty="0"/>
          </a:p>
        </p:txBody>
      </p:sp>
      <p:sp>
        <p:nvSpPr>
          <p:cNvPr id="4" name="文本占位符 3"/>
          <p:cNvSpPr>
            <a:spLocks noGrp="1"/>
          </p:cNvSpPr>
          <p:nvPr>
            <p:ph type="body" sz="quarter" idx="13"/>
          </p:nvPr>
        </p:nvSpPr>
        <p:spPr/>
        <p:txBody>
          <a:bodyPr/>
          <a:lstStyle/>
          <a:p>
            <a:endParaRPr lang="zh-CN" altLang="en-US" dirty="0"/>
          </a:p>
        </p:txBody>
      </p:sp>
      <p:sp>
        <p:nvSpPr>
          <p:cNvPr id="8" name="内容占位符 2"/>
          <p:cNvSpPr txBox="1"/>
          <p:nvPr/>
        </p:nvSpPr>
        <p:spPr>
          <a:xfrm>
            <a:off x="822325" y="1821180"/>
            <a:ext cx="5068112" cy="4221480"/>
          </a:xfrm>
          <a:prstGeom prst="rect">
            <a:avLst/>
          </a:prstGeom>
        </p:spPr>
        <p:txBody>
          <a:bodyPr>
            <a:normAutofit/>
          </a:bodyPr>
          <a:lstStyle>
            <a:lvl1pPr marL="269875" indent="-269875" algn="l" defTabSz="914400" rtl="0" eaLnBrk="1" latinLnBrk="0" hangingPunct="1">
              <a:lnSpc>
                <a:spcPct val="120000"/>
              </a:lnSpc>
              <a:spcBef>
                <a:spcPts val="1400"/>
              </a:spcBef>
              <a:spcAft>
                <a:spcPts val="200"/>
              </a:spcAft>
              <a:buClr>
                <a:schemeClr val="accent1"/>
              </a:buClr>
              <a:buSzPct val="80000"/>
              <a:buFont typeface="微软雅黑" panose="020B0503020204020204" pitchFamily="34" charset="-122"/>
              <a:buChar char="▪"/>
              <a:defRPr sz="3600" kern="1200" spc="10" baseline="0">
                <a:solidFill>
                  <a:schemeClr val="tx1"/>
                </a:solidFill>
                <a:latin typeface="+mn-lt"/>
                <a:ea typeface="+mn-ea"/>
                <a:cs typeface="+mn-cs"/>
              </a:defRPr>
            </a:lvl1pPr>
            <a:lvl2pPr marL="541655" indent="-266700" algn="l" defTabSz="914400" rtl="0" eaLnBrk="1" latinLnBrk="0" hangingPunct="1">
              <a:lnSpc>
                <a:spcPct val="120000"/>
              </a:lnSpc>
              <a:spcBef>
                <a:spcPts val="300"/>
              </a:spcBef>
              <a:spcAft>
                <a:spcPts val="300"/>
              </a:spcAft>
              <a:buClr>
                <a:schemeClr val="accent1"/>
              </a:buClr>
              <a:buFont typeface="微软雅黑" panose="020B0503020204020204" pitchFamily="34" charset="-122"/>
              <a:buChar char="▫"/>
              <a:defRPr sz="3200" kern="1200">
                <a:solidFill>
                  <a:schemeClr val="tx1">
                    <a:lumMod val="85000"/>
                    <a:lumOff val="15000"/>
                  </a:schemeClr>
                </a:solidFill>
                <a:latin typeface="+mn-lt"/>
                <a:ea typeface="+mn-ea"/>
                <a:cs typeface="+mn-cs"/>
              </a:defRPr>
            </a:lvl2pPr>
            <a:lvl3pPr marL="805180" indent="-257175" algn="l" defTabSz="914400" rtl="0" eaLnBrk="1" latinLnBrk="0" hangingPunct="1">
              <a:lnSpc>
                <a:spcPct val="120000"/>
              </a:lnSpc>
              <a:spcBef>
                <a:spcPts val="300"/>
              </a:spcBef>
              <a:spcAft>
                <a:spcPts val="300"/>
              </a:spcAft>
              <a:buClr>
                <a:schemeClr val="accent1"/>
              </a:buClr>
              <a:buFont typeface="微软雅黑" panose="020B0503020204020204" pitchFamily="34" charset="-122"/>
              <a:buChar char="◦"/>
              <a:defRPr sz="2800" kern="1200">
                <a:solidFill>
                  <a:schemeClr val="tx1">
                    <a:lumMod val="85000"/>
                    <a:lumOff val="15000"/>
                  </a:schemeClr>
                </a:solidFill>
                <a:latin typeface="+mn-lt"/>
                <a:ea typeface="+mn-ea"/>
                <a:cs typeface="+mn-cs"/>
              </a:defRPr>
            </a:lvl3pPr>
            <a:lvl4pPr marL="1075055" indent="-252730" algn="l" defTabSz="914400" rtl="0" eaLnBrk="1" latinLnBrk="0" hangingPunct="1">
              <a:lnSpc>
                <a:spcPct val="120000"/>
              </a:lnSpc>
              <a:spcBef>
                <a:spcPts val="300"/>
              </a:spcBef>
              <a:spcAft>
                <a:spcPts val="300"/>
              </a:spcAft>
              <a:buClr>
                <a:schemeClr val="accent1"/>
              </a:buClr>
              <a:buFont typeface="微软雅黑" panose="020B0503020204020204" pitchFamily="34" charset="-122"/>
              <a:buChar char="◦"/>
              <a:defRPr sz="2800" kern="1200">
                <a:solidFill>
                  <a:schemeClr val="tx1">
                    <a:lumMod val="85000"/>
                    <a:lumOff val="15000"/>
                  </a:schemeClr>
                </a:solidFill>
                <a:latin typeface="+mn-lt"/>
                <a:ea typeface="+mn-ea"/>
                <a:cs typeface="+mn-cs"/>
              </a:defRPr>
            </a:lvl4pPr>
            <a:lvl5pPr marL="1346200" indent="-249555" algn="l" defTabSz="914400" rtl="0" eaLnBrk="1" latinLnBrk="0" hangingPunct="1">
              <a:lnSpc>
                <a:spcPct val="120000"/>
              </a:lnSpc>
              <a:spcBef>
                <a:spcPts val="300"/>
              </a:spcBef>
              <a:spcAft>
                <a:spcPts val="300"/>
              </a:spcAft>
              <a:buClr>
                <a:schemeClr val="accent1"/>
              </a:buClr>
              <a:buFont typeface="微软雅黑" panose="020B0503020204020204" pitchFamily="34" charset="-122"/>
              <a:buChar char="◦"/>
              <a:defRPr sz="2800" kern="1200">
                <a:solidFill>
                  <a:schemeClr val="tx1">
                    <a:lumMod val="85000"/>
                    <a:lumOff val="15000"/>
                  </a:schemeClr>
                </a:solidFill>
                <a:latin typeface="+mn-lt"/>
                <a:ea typeface="+mn-ea"/>
                <a:cs typeface="+mn-cs"/>
              </a:defRPr>
            </a:lvl5pPr>
            <a:lvl6pPr marL="1600200" indent="-228600" algn="l" defTabSz="914400" rtl="0" eaLnBrk="1" latinLnBrk="0" hangingPunct="1">
              <a:lnSpc>
                <a:spcPct val="90000"/>
              </a:lnSpc>
              <a:spcBef>
                <a:spcPts val="300"/>
              </a:spcBef>
              <a:spcAft>
                <a:spcPts val="300"/>
              </a:spcAft>
              <a:buClr>
                <a:schemeClr val="accent1"/>
              </a:buClr>
              <a:buFont typeface="Wingdings 2" panose="05020102010507070707" pitchFamily="18" charset="2"/>
              <a:buChar char=""/>
              <a:defRPr sz="1400" kern="1200">
                <a:solidFill>
                  <a:schemeClr val="tx1">
                    <a:lumMod val="85000"/>
                    <a:lumOff val="15000"/>
                  </a:schemeClr>
                </a:solidFill>
                <a:latin typeface="+mn-lt"/>
                <a:ea typeface="+mn-ea"/>
                <a:cs typeface="+mn-cs"/>
              </a:defRPr>
            </a:lvl6pPr>
            <a:lvl7pPr marL="1899920" indent="-228600" algn="l" defTabSz="914400" rtl="0" eaLnBrk="1" latinLnBrk="0" hangingPunct="1">
              <a:lnSpc>
                <a:spcPct val="90000"/>
              </a:lnSpc>
              <a:spcBef>
                <a:spcPts val="300"/>
              </a:spcBef>
              <a:spcAft>
                <a:spcPts val="300"/>
              </a:spcAft>
              <a:buClr>
                <a:schemeClr val="accent1"/>
              </a:buClr>
              <a:buFont typeface="Wingdings 2" panose="05020102010507070707" pitchFamily="18" charset="2"/>
              <a:buChar char=""/>
              <a:defRPr sz="1400" kern="1200">
                <a:solidFill>
                  <a:schemeClr val="tx1">
                    <a:lumMod val="85000"/>
                    <a:lumOff val="15000"/>
                  </a:schemeClr>
                </a:solidFill>
                <a:latin typeface="+mn-lt"/>
                <a:ea typeface="+mn-ea"/>
                <a:cs typeface="+mn-cs"/>
              </a:defRPr>
            </a:lvl7pPr>
            <a:lvl8pPr marL="2200275" indent="-228600" algn="l" defTabSz="914400" rtl="0" eaLnBrk="1" latinLnBrk="0" hangingPunct="1">
              <a:lnSpc>
                <a:spcPct val="90000"/>
              </a:lnSpc>
              <a:spcBef>
                <a:spcPts val="300"/>
              </a:spcBef>
              <a:spcAft>
                <a:spcPts val="300"/>
              </a:spcAft>
              <a:buClr>
                <a:schemeClr val="accent1"/>
              </a:buClr>
              <a:buFont typeface="Wingdings 2" panose="05020102010507070707" pitchFamily="18" charset="2"/>
              <a:buChar char=""/>
              <a:defRPr sz="1400" kern="1200">
                <a:solidFill>
                  <a:schemeClr val="tx1">
                    <a:lumMod val="85000"/>
                    <a:lumOff val="15000"/>
                  </a:schemeClr>
                </a:solidFill>
                <a:latin typeface="+mn-lt"/>
                <a:ea typeface="+mn-ea"/>
                <a:cs typeface="+mn-cs"/>
              </a:defRPr>
            </a:lvl8pPr>
            <a:lvl9pPr marL="2499995" indent="-228600" algn="l" defTabSz="914400" rtl="0" eaLnBrk="1" latinLnBrk="0" hangingPunct="1">
              <a:lnSpc>
                <a:spcPct val="90000"/>
              </a:lnSpc>
              <a:spcBef>
                <a:spcPts val="300"/>
              </a:spcBef>
              <a:spcAft>
                <a:spcPts val="300"/>
              </a:spcAft>
              <a:buClr>
                <a:schemeClr val="accent1"/>
              </a:buClr>
              <a:buFont typeface="Wingdings 2" panose="05020102010507070707" pitchFamily="18" charset="2"/>
              <a:buChar char=""/>
              <a:defRPr sz="1400" kern="1200">
                <a:solidFill>
                  <a:schemeClr val="tx1">
                    <a:lumMod val="85000"/>
                    <a:lumOff val="15000"/>
                  </a:schemeClr>
                </a:solidFill>
                <a:latin typeface="+mn-lt"/>
                <a:ea typeface="+mn-ea"/>
                <a:cs typeface="+mn-cs"/>
              </a:defRPr>
            </a:lvl9pPr>
          </a:lstStyle>
          <a:p>
            <a:pPr marL="0" indent="0">
              <a:lnSpc>
                <a:spcPct val="95000"/>
              </a:lnSpc>
              <a:buFont typeface="Wingdings" panose="05000000000000000000" pitchFamily="2" charset="2"/>
              <a:buNone/>
            </a:pPr>
            <a:endParaRPr lang="en-US" altLang="zh-CN" sz="2800" dirty="0">
              <a:solidFill>
                <a:schemeClr val="tx2"/>
              </a:solidFill>
            </a:endParaRPr>
          </a:p>
          <a:p>
            <a:pPr indent="-447675">
              <a:lnSpc>
                <a:spcPct val="95000"/>
              </a:lnSpc>
              <a:buFont typeface="Wingdings" panose="05000000000000000000" pitchFamily="2" charset="2"/>
              <a:buChar char="n"/>
            </a:pPr>
            <a:endParaRPr lang="en-US" altLang="zh-CN" sz="2800" dirty="0">
              <a:solidFill>
                <a:schemeClr val="tx2"/>
              </a:solidFill>
            </a:endParaRPr>
          </a:p>
          <a:p>
            <a:pPr indent="-447675">
              <a:lnSpc>
                <a:spcPct val="95000"/>
              </a:lnSpc>
              <a:buFont typeface="Wingdings" panose="05000000000000000000" pitchFamily="2" charset="2"/>
              <a:buChar char="n"/>
            </a:pPr>
            <a:endParaRPr lang="en-US" altLang="zh-CN" sz="2800" dirty="0">
              <a:solidFill>
                <a:schemeClr val="tx2"/>
              </a:solidFill>
            </a:endParaRPr>
          </a:p>
        </p:txBody>
      </p:sp>
      <p:sp>
        <p:nvSpPr>
          <p:cNvPr id="6" name="内容占位符 5"/>
          <p:cNvSpPr>
            <a:spLocks noGrp="1"/>
          </p:cNvSpPr>
          <p:nvPr>
            <p:ph idx="1"/>
          </p:nvPr>
        </p:nvSpPr>
        <p:spPr>
          <a:xfrm>
            <a:off x="555836" y="1821180"/>
            <a:ext cx="9746088" cy="4351337"/>
          </a:xfrm>
        </p:spPr>
        <p:txBody>
          <a:bodyPr>
            <a:noAutofit/>
          </a:bodyPr>
          <a:lstStyle/>
          <a:p>
            <a:pPr algn="l"/>
            <a:r>
              <a:rPr lang="zh-CN" altLang="en-US" sz="2600" dirty="0"/>
              <a:t>在</a:t>
            </a:r>
            <a:r>
              <a:rPr lang="en-US" altLang="zh-CN" sz="2600" dirty="0"/>
              <a:t>ARM</a:t>
            </a:r>
            <a:r>
              <a:rPr lang="zh-CN" altLang="en-US" sz="2600" dirty="0"/>
              <a:t>架构中，只有</a:t>
            </a:r>
            <a:r>
              <a:rPr lang="en-US" altLang="zh-CN" sz="2600" dirty="0"/>
              <a:t>64</a:t>
            </a:r>
            <a:r>
              <a:rPr lang="zh-CN" altLang="en-US" sz="2600" dirty="0"/>
              <a:t>位架构才具备</a:t>
            </a:r>
            <a:r>
              <a:rPr lang="en-US" altLang="zh-CN" sz="2600" dirty="0"/>
              <a:t>MMU</a:t>
            </a:r>
            <a:r>
              <a:rPr lang="zh-CN" altLang="en-US" sz="2600" dirty="0"/>
              <a:t>的硬件支持，该架构较</a:t>
            </a:r>
            <a:r>
              <a:rPr lang="en-US" altLang="zh-CN" sz="2600" dirty="0"/>
              <a:t>32</a:t>
            </a:r>
            <a:r>
              <a:rPr lang="zh-CN" altLang="en-US" sz="2600" dirty="0"/>
              <a:t>位复杂，手册内容繁杂</a:t>
            </a:r>
            <a:endParaRPr lang="en-US" altLang="zh-CN" sz="2600" dirty="0"/>
          </a:p>
          <a:p>
            <a:pPr algn="l"/>
            <a:r>
              <a:rPr lang="zh-CN" altLang="en-US" sz="2600" dirty="0"/>
              <a:t>对</a:t>
            </a:r>
            <a:r>
              <a:rPr lang="en-US" altLang="zh-CN" sz="2600" dirty="0"/>
              <a:t>MMU</a:t>
            </a:r>
            <a:r>
              <a:rPr lang="zh-CN" altLang="en-US" sz="2600" dirty="0"/>
              <a:t>的操作需要涉及底层汇编，如果需要和</a:t>
            </a:r>
            <a:r>
              <a:rPr lang="en-US" altLang="zh-CN" sz="2600" dirty="0"/>
              <a:t>Rust</a:t>
            </a:r>
            <a:r>
              <a:rPr lang="zh-CN" altLang="en-US" sz="2600" dirty="0"/>
              <a:t>结合进行交叉编译，实现起来较为困难，难以找到对应的</a:t>
            </a:r>
            <a:r>
              <a:rPr lang="en-US" altLang="zh-CN" sz="2600" dirty="0"/>
              <a:t>ide</a:t>
            </a:r>
            <a:r>
              <a:rPr lang="zh-CN" altLang="en-US" sz="2600" dirty="0"/>
              <a:t>和相关工具的支持。</a:t>
            </a:r>
            <a:endParaRPr lang="en-US" altLang="zh-CN" sz="2600" dirty="0"/>
          </a:p>
          <a:p>
            <a:pPr algn="l"/>
            <a:r>
              <a:rPr lang="en-US" altLang="zh-CN" sz="2600" dirty="0" err="1"/>
              <a:t>freeRTOS</a:t>
            </a:r>
            <a:r>
              <a:rPr lang="zh-CN" altLang="en-US" sz="2600" dirty="0"/>
              <a:t>本身未曾考虑虚拟内存相关功能，如果要添加需要对整体架构进行重构。</a:t>
            </a:r>
            <a:endParaRPr lang="en-US" altLang="zh-CN" sz="2600" dirty="0"/>
          </a:p>
          <a:p>
            <a:pPr algn="l"/>
            <a:r>
              <a:rPr lang="zh-CN" altLang="en-US" sz="2600" dirty="0"/>
              <a:t>虚拟内存的实现涉及虚实地址映射，将使得</a:t>
            </a:r>
            <a:r>
              <a:rPr lang="en-US" altLang="zh-CN" sz="2600" dirty="0"/>
              <a:t>Debug</a:t>
            </a:r>
            <a:r>
              <a:rPr lang="zh-CN" altLang="en-US" sz="2600" dirty="0"/>
              <a:t>极为困难。</a:t>
            </a:r>
            <a:endParaRPr lang="zh-CN" altLang="en-US" sz="2600" dirty="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替代方案：使用软件模拟</a:t>
            </a:r>
            <a:r>
              <a:rPr lang="en-US" altLang="zh-CN" dirty="0"/>
              <a:t>MMU</a:t>
            </a:r>
            <a:r>
              <a:rPr lang="zh-CN" altLang="en-US" dirty="0"/>
              <a:t>的行为</a:t>
            </a:r>
            <a:endParaRPr lang="zh-CN" altLang="en-US" dirty="0"/>
          </a:p>
        </p:txBody>
      </p:sp>
      <p:sp>
        <p:nvSpPr>
          <p:cNvPr id="4" name="文本占位符 3"/>
          <p:cNvSpPr>
            <a:spLocks noGrp="1"/>
          </p:cNvSpPr>
          <p:nvPr>
            <p:ph type="body" sz="quarter" idx="13"/>
          </p:nvPr>
        </p:nvSpPr>
        <p:spPr/>
        <p:txBody>
          <a:bodyPr/>
          <a:lstStyle/>
          <a:p>
            <a:endParaRPr lang="zh-CN" altLang="en-US" dirty="0"/>
          </a:p>
        </p:txBody>
      </p:sp>
      <p:sp>
        <p:nvSpPr>
          <p:cNvPr id="8" name="内容占位符 2"/>
          <p:cNvSpPr txBox="1"/>
          <p:nvPr/>
        </p:nvSpPr>
        <p:spPr>
          <a:xfrm>
            <a:off x="822325" y="1821180"/>
            <a:ext cx="5068112" cy="4221480"/>
          </a:xfrm>
          <a:prstGeom prst="rect">
            <a:avLst/>
          </a:prstGeom>
        </p:spPr>
        <p:txBody>
          <a:bodyPr>
            <a:normAutofit/>
          </a:bodyPr>
          <a:lstStyle>
            <a:lvl1pPr marL="269875" indent="-269875" algn="l" defTabSz="914400" rtl="0" eaLnBrk="1" latinLnBrk="0" hangingPunct="1">
              <a:lnSpc>
                <a:spcPct val="120000"/>
              </a:lnSpc>
              <a:spcBef>
                <a:spcPts val="1400"/>
              </a:spcBef>
              <a:spcAft>
                <a:spcPts val="200"/>
              </a:spcAft>
              <a:buClr>
                <a:schemeClr val="accent1"/>
              </a:buClr>
              <a:buSzPct val="80000"/>
              <a:buFont typeface="微软雅黑" panose="020B0503020204020204" pitchFamily="34" charset="-122"/>
              <a:buChar char="▪"/>
              <a:defRPr sz="3600" kern="1200" spc="10" baseline="0">
                <a:solidFill>
                  <a:schemeClr val="tx1"/>
                </a:solidFill>
                <a:latin typeface="+mn-lt"/>
                <a:ea typeface="+mn-ea"/>
                <a:cs typeface="+mn-cs"/>
              </a:defRPr>
            </a:lvl1pPr>
            <a:lvl2pPr marL="541655" indent="-266700" algn="l" defTabSz="914400" rtl="0" eaLnBrk="1" latinLnBrk="0" hangingPunct="1">
              <a:lnSpc>
                <a:spcPct val="120000"/>
              </a:lnSpc>
              <a:spcBef>
                <a:spcPts val="300"/>
              </a:spcBef>
              <a:spcAft>
                <a:spcPts val="300"/>
              </a:spcAft>
              <a:buClr>
                <a:schemeClr val="accent1"/>
              </a:buClr>
              <a:buFont typeface="微软雅黑" panose="020B0503020204020204" pitchFamily="34" charset="-122"/>
              <a:buChar char="▫"/>
              <a:defRPr sz="3200" kern="1200">
                <a:solidFill>
                  <a:schemeClr val="tx1">
                    <a:lumMod val="85000"/>
                    <a:lumOff val="15000"/>
                  </a:schemeClr>
                </a:solidFill>
                <a:latin typeface="+mn-lt"/>
                <a:ea typeface="+mn-ea"/>
                <a:cs typeface="+mn-cs"/>
              </a:defRPr>
            </a:lvl2pPr>
            <a:lvl3pPr marL="805180" indent="-257175" algn="l" defTabSz="914400" rtl="0" eaLnBrk="1" latinLnBrk="0" hangingPunct="1">
              <a:lnSpc>
                <a:spcPct val="120000"/>
              </a:lnSpc>
              <a:spcBef>
                <a:spcPts val="300"/>
              </a:spcBef>
              <a:spcAft>
                <a:spcPts val="300"/>
              </a:spcAft>
              <a:buClr>
                <a:schemeClr val="accent1"/>
              </a:buClr>
              <a:buFont typeface="微软雅黑" panose="020B0503020204020204" pitchFamily="34" charset="-122"/>
              <a:buChar char="◦"/>
              <a:defRPr sz="2800" kern="1200">
                <a:solidFill>
                  <a:schemeClr val="tx1">
                    <a:lumMod val="85000"/>
                    <a:lumOff val="15000"/>
                  </a:schemeClr>
                </a:solidFill>
                <a:latin typeface="+mn-lt"/>
                <a:ea typeface="+mn-ea"/>
                <a:cs typeface="+mn-cs"/>
              </a:defRPr>
            </a:lvl3pPr>
            <a:lvl4pPr marL="1075055" indent="-252730" algn="l" defTabSz="914400" rtl="0" eaLnBrk="1" latinLnBrk="0" hangingPunct="1">
              <a:lnSpc>
                <a:spcPct val="120000"/>
              </a:lnSpc>
              <a:spcBef>
                <a:spcPts val="300"/>
              </a:spcBef>
              <a:spcAft>
                <a:spcPts val="300"/>
              </a:spcAft>
              <a:buClr>
                <a:schemeClr val="accent1"/>
              </a:buClr>
              <a:buFont typeface="微软雅黑" panose="020B0503020204020204" pitchFamily="34" charset="-122"/>
              <a:buChar char="◦"/>
              <a:defRPr sz="2800" kern="1200">
                <a:solidFill>
                  <a:schemeClr val="tx1">
                    <a:lumMod val="85000"/>
                    <a:lumOff val="15000"/>
                  </a:schemeClr>
                </a:solidFill>
                <a:latin typeface="+mn-lt"/>
                <a:ea typeface="+mn-ea"/>
                <a:cs typeface="+mn-cs"/>
              </a:defRPr>
            </a:lvl4pPr>
            <a:lvl5pPr marL="1346200" indent="-249555" algn="l" defTabSz="914400" rtl="0" eaLnBrk="1" latinLnBrk="0" hangingPunct="1">
              <a:lnSpc>
                <a:spcPct val="120000"/>
              </a:lnSpc>
              <a:spcBef>
                <a:spcPts val="300"/>
              </a:spcBef>
              <a:spcAft>
                <a:spcPts val="300"/>
              </a:spcAft>
              <a:buClr>
                <a:schemeClr val="accent1"/>
              </a:buClr>
              <a:buFont typeface="微软雅黑" panose="020B0503020204020204" pitchFamily="34" charset="-122"/>
              <a:buChar char="◦"/>
              <a:defRPr sz="2800" kern="1200">
                <a:solidFill>
                  <a:schemeClr val="tx1">
                    <a:lumMod val="85000"/>
                    <a:lumOff val="15000"/>
                  </a:schemeClr>
                </a:solidFill>
                <a:latin typeface="+mn-lt"/>
                <a:ea typeface="+mn-ea"/>
                <a:cs typeface="+mn-cs"/>
              </a:defRPr>
            </a:lvl5pPr>
            <a:lvl6pPr marL="1600200" indent="-228600" algn="l" defTabSz="914400" rtl="0" eaLnBrk="1" latinLnBrk="0" hangingPunct="1">
              <a:lnSpc>
                <a:spcPct val="90000"/>
              </a:lnSpc>
              <a:spcBef>
                <a:spcPts val="300"/>
              </a:spcBef>
              <a:spcAft>
                <a:spcPts val="300"/>
              </a:spcAft>
              <a:buClr>
                <a:schemeClr val="accent1"/>
              </a:buClr>
              <a:buFont typeface="Wingdings 2" panose="05020102010507070707" pitchFamily="18" charset="2"/>
              <a:buChar char=""/>
              <a:defRPr sz="1400" kern="1200">
                <a:solidFill>
                  <a:schemeClr val="tx1">
                    <a:lumMod val="85000"/>
                    <a:lumOff val="15000"/>
                  </a:schemeClr>
                </a:solidFill>
                <a:latin typeface="+mn-lt"/>
                <a:ea typeface="+mn-ea"/>
                <a:cs typeface="+mn-cs"/>
              </a:defRPr>
            </a:lvl6pPr>
            <a:lvl7pPr marL="1899920" indent="-228600" algn="l" defTabSz="914400" rtl="0" eaLnBrk="1" latinLnBrk="0" hangingPunct="1">
              <a:lnSpc>
                <a:spcPct val="90000"/>
              </a:lnSpc>
              <a:spcBef>
                <a:spcPts val="300"/>
              </a:spcBef>
              <a:spcAft>
                <a:spcPts val="300"/>
              </a:spcAft>
              <a:buClr>
                <a:schemeClr val="accent1"/>
              </a:buClr>
              <a:buFont typeface="Wingdings 2" panose="05020102010507070707" pitchFamily="18" charset="2"/>
              <a:buChar char=""/>
              <a:defRPr sz="1400" kern="1200">
                <a:solidFill>
                  <a:schemeClr val="tx1">
                    <a:lumMod val="85000"/>
                    <a:lumOff val="15000"/>
                  </a:schemeClr>
                </a:solidFill>
                <a:latin typeface="+mn-lt"/>
                <a:ea typeface="+mn-ea"/>
                <a:cs typeface="+mn-cs"/>
              </a:defRPr>
            </a:lvl7pPr>
            <a:lvl8pPr marL="2200275" indent="-228600" algn="l" defTabSz="914400" rtl="0" eaLnBrk="1" latinLnBrk="0" hangingPunct="1">
              <a:lnSpc>
                <a:spcPct val="90000"/>
              </a:lnSpc>
              <a:spcBef>
                <a:spcPts val="300"/>
              </a:spcBef>
              <a:spcAft>
                <a:spcPts val="300"/>
              </a:spcAft>
              <a:buClr>
                <a:schemeClr val="accent1"/>
              </a:buClr>
              <a:buFont typeface="Wingdings 2" panose="05020102010507070707" pitchFamily="18" charset="2"/>
              <a:buChar char=""/>
              <a:defRPr sz="1400" kern="1200">
                <a:solidFill>
                  <a:schemeClr val="tx1">
                    <a:lumMod val="85000"/>
                    <a:lumOff val="15000"/>
                  </a:schemeClr>
                </a:solidFill>
                <a:latin typeface="+mn-lt"/>
                <a:ea typeface="+mn-ea"/>
                <a:cs typeface="+mn-cs"/>
              </a:defRPr>
            </a:lvl8pPr>
            <a:lvl9pPr marL="2499995" indent="-228600" algn="l" defTabSz="914400" rtl="0" eaLnBrk="1" latinLnBrk="0" hangingPunct="1">
              <a:lnSpc>
                <a:spcPct val="90000"/>
              </a:lnSpc>
              <a:spcBef>
                <a:spcPts val="300"/>
              </a:spcBef>
              <a:spcAft>
                <a:spcPts val="300"/>
              </a:spcAft>
              <a:buClr>
                <a:schemeClr val="accent1"/>
              </a:buClr>
              <a:buFont typeface="Wingdings 2" panose="05020102010507070707" pitchFamily="18" charset="2"/>
              <a:buChar char=""/>
              <a:defRPr sz="1400" kern="1200">
                <a:solidFill>
                  <a:schemeClr val="tx1">
                    <a:lumMod val="85000"/>
                    <a:lumOff val="15000"/>
                  </a:schemeClr>
                </a:solidFill>
                <a:latin typeface="+mn-lt"/>
                <a:ea typeface="+mn-ea"/>
                <a:cs typeface="+mn-cs"/>
              </a:defRPr>
            </a:lvl9pPr>
          </a:lstStyle>
          <a:p>
            <a:pPr marL="0" indent="0">
              <a:lnSpc>
                <a:spcPct val="95000"/>
              </a:lnSpc>
              <a:buFont typeface="Wingdings" panose="05000000000000000000" pitchFamily="2" charset="2"/>
              <a:buNone/>
            </a:pPr>
            <a:endParaRPr lang="en-US" altLang="zh-CN" sz="2800" dirty="0">
              <a:solidFill>
                <a:schemeClr val="tx2"/>
              </a:solidFill>
            </a:endParaRPr>
          </a:p>
          <a:p>
            <a:pPr indent="-447675">
              <a:lnSpc>
                <a:spcPct val="95000"/>
              </a:lnSpc>
              <a:buFont typeface="Wingdings" panose="05000000000000000000" pitchFamily="2" charset="2"/>
              <a:buChar char="n"/>
            </a:pPr>
            <a:endParaRPr lang="en-US" altLang="zh-CN" sz="2800" dirty="0">
              <a:solidFill>
                <a:schemeClr val="tx2"/>
              </a:solidFill>
            </a:endParaRPr>
          </a:p>
          <a:p>
            <a:pPr indent="-447675">
              <a:lnSpc>
                <a:spcPct val="95000"/>
              </a:lnSpc>
              <a:buFont typeface="Wingdings" panose="05000000000000000000" pitchFamily="2" charset="2"/>
              <a:buChar char="n"/>
            </a:pPr>
            <a:endParaRPr lang="en-US" altLang="zh-CN" sz="2800" dirty="0">
              <a:solidFill>
                <a:schemeClr val="tx2"/>
              </a:solidFill>
            </a:endParaRPr>
          </a:p>
        </p:txBody>
      </p:sp>
      <p:sp>
        <p:nvSpPr>
          <p:cNvPr id="6" name="内容占位符 5"/>
          <p:cNvSpPr>
            <a:spLocks noGrp="1"/>
          </p:cNvSpPr>
          <p:nvPr>
            <p:ph idx="1"/>
          </p:nvPr>
        </p:nvSpPr>
        <p:spPr>
          <a:xfrm>
            <a:off x="608999" y="2193320"/>
            <a:ext cx="9746088" cy="4351337"/>
          </a:xfrm>
        </p:spPr>
        <p:txBody>
          <a:bodyPr>
            <a:noAutofit/>
          </a:bodyPr>
          <a:lstStyle/>
          <a:p>
            <a:pPr algn="l"/>
            <a:r>
              <a:rPr lang="zh-CN" altLang="en-US" sz="2600" dirty="0"/>
              <a:t>创建两段空间分别存放内存和外存的数据</a:t>
            </a:r>
            <a:endParaRPr lang="en-US" altLang="zh-CN" sz="2600" dirty="0"/>
          </a:p>
          <a:p>
            <a:pPr algn="l"/>
            <a:r>
              <a:rPr lang="zh-CN" altLang="en-US" sz="2600" dirty="0"/>
              <a:t>所有</a:t>
            </a:r>
            <a:r>
              <a:rPr lang="en-US" altLang="zh-CN" sz="2600" dirty="0" err="1"/>
              <a:t>mmu</a:t>
            </a:r>
            <a:r>
              <a:rPr lang="zh-CN" altLang="en-US" sz="2600" dirty="0"/>
              <a:t>的行为均用软件模拟，包括快表的查询、替换、慢表的查找</a:t>
            </a:r>
            <a:r>
              <a:rPr lang="en-US" altLang="zh-CN" sz="2600" dirty="0"/>
              <a:t>……</a:t>
            </a:r>
            <a:endParaRPr lang="en-US" altLang="zh-CN" sz="2600" dirty="0"/>
          </a:p>
          <a:p>
            <a:pPr algn="l"/>
            <a:r>
              <a:rPr lang="zh-CN" altLang="en-US" sz="2600" dirty="0"/>
              <a:t>记录硬件每项操作所用时间，用于比较不同替换策略、有</a:t>
            </a:r>
            <a:r>
              <a:rPr lang="en-US" altLang="zh-CN" sz="2600" dirty="0"/>
              <a:t>/</a:t>
            </a:r>
            <a:r>
              <a:rPr lang="zh-CN" altLang="en-US" sz="2600" dirty="0"/>
              <a:t>无快表情况下的性能</a:t>
            </a:r>
            <a:endParaRPr lang="en-US" altLang="zh-CN" sz="2600" dirty="0"/>
          </a:p>
          <a:p>
            <a:pPr algn="l"/>
            <a:r>
              <a:rPr lang="zh-CN" altLang="en-US" sz="2600" dirty="0"/>
              <a:t>快表的替换（硬件）采用二次机会算法</a:t>
            </a:r>
            <a:endParaRPr lang="zh-CN" altLang="en-US" sz="2600" dirty="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测试替换策略性能</a:t>
            </a:r>
            <a:endParaRPr lang="zh-CN" altLang="en-US" dirty="0"/>
          </a:p>
        </p:txBody>
      </p:sp>
      <p:sp>
        <p:nvSpPr>
          <p:cNvPr id="4" name="文本占位符 3"/>
          <p:cNvSpPr>
            <a:spLocks noGrp="1"/>
          </p:cNvSpPr>
          <p:nvPr>
            <p:ph type="body" sz="quarter" idx="13"/>
          </p:nvPr>
        </p:nvSpPr>
        <p:spPr/>
        <p:txBody>
          <a:bodyPr/>
          <a:lstStyle/>
          <a:p>
            <a:endParaRPr lang="zh-CN" altLang="en-US" dirty="0"/>
          </a:p>
        </p:txBody>
      </p:sp>
      <p:sp>
        <p:nvSpPr>
          <p:cNvPr id="8" name="内容占位符 2"/>
          <p:cNvSpPr txBox="1"/>
          <p:nvPr/>
        </p:nvSpPr>
        <p:spPr>
          <a:xfrm>
            <a:off x="822325" y="1821180"/>
            <a:ext cx="5068112" cy="4221480"/>
          </a:xfrm>
          <a:prstGeom prst="rect">
            <a:avLst/>
          </a:prstGeom>
        </p:spPr>
        <p:txBody>
          <a:bodyPr>
            <a:normAutofit/>
          </a:bodyPr>
          <a:lstStyle>
            <a:lvl1pPr marL="269875" indent="-269875" algn="l" defTabSz="914400" rtl="0" eaLnBrk="1" latinLnBrk="0" hangingPunct="1">
              <a:lnSpc>
                <a:spcPct val="120000"/>
              </a:lnSpc>
              <a:spcBef>
                <a:spcPts val="1400"/>
              </a:spcBef>
              <a:spcAft>
                <a:spcPts val="200"/>
              </a:spcAft>
              <a:buClr>
                <a:schemeClr val="accent1"/>
              </a:buClr>
              <a:buSzPct val="80000"/>
              <a:buFont typeface="微软雅黑" panose="020B0503020204020204" pitchFamily="34" charset="-122"/>
              <a:buChar char="▪"/>
              <a:defRPr sz="3600" kern="1200" spc="10" baseline="0">
                <a:solidFill>
                  <a:schemeClr val="tx1"/>
                </a:solidFill>
                <a:latin typeface="+mn-lt"/>
                <a:ea typeface="+mn-ea"/>
                <a:cs typeface="+mn-cs"/>
              </a:defRPr>
            </a:lvl1pPr>
            <a:lvl2pPr marL="541655" indent="-266700" algn="l" defTabSz="914400" rtl="0" eaLnBrk="1" latinLnBrk="0" hangingPunct="1">
              <a:lnSpc>
                <a:spcPct val="120000"/>
              </a:lnSpc>
              <a:spcBef>
                <a:spcPts val="300"/>
              </a:spcBef>
              <a:spcAft>
                <a:spcPts val="300"/>
              </a:spcAft>
              <a:buClr>
                <a:schemeClr val="accent1"/>
              </a:buClr>
              <a:buFont typeface="微软雅黑" panose="020B0503020204020204" pitchFamily="34" charset="-122"/>
              <a:buChar char="▫"/>
              <a:defRPr sz="3200" kern="1200">
                <a:solidFill>
                  <a:schemeClr val="tx1">
                    <a:lumMod val="85000"/>
                    <a:lumOff val="15000"/>
                  </a:schemeClr>
                </a:solidFill>
                <a:latin typeface="+mn-lt"/>
                <a:ea typeface="+mn-ea"/>
                <a:cs typeface="+mn-cs"/>
              </a:defRPr>
            </a:lvl2pPr>
            <a:lvl3pPr marL="805180" indent="-257175" algn="l" defTabSz="914400" rtl="0" eaLnBrk="1" latinLnBrk="0" hangingPunct="1">
              <a:lnSpc>
                <a:spcPct val="120000"/>
              </a:lnSpc>
              <a:spcBef>
                <a:spcPts val="300"/>
              </a:spcBef>
              <a:spcAft>
                <a:spcPts val="300"/>
              </a:spcAft>
              <a:buClr>
                <a:schemeClr val="accent1"/>
              </a:buClr>
              <a:buFont typeface="微软雅黑" panose="020B0503020204020204" pitchFamily="34" charset="-122"/>
              <a:buChar char="◦"/>
              <a:defRPr sz="2800" kern="1200">
                <a:solidFill>
                  <a:schemeClr val="tx1">
                    <a:lumMod val="85000"/>
                    <a:lumOff val="15000"/>
                  </a:schemeClr>
                </a:solidFill>
                <a:latin typeface="+mn-lt"/>
                <a:ea typeface="+mn-ea"/>
                <a:cs typeface="+mn-cs"/>
              </a:defRPr>
            </a:lvl3pPr>
            <a:lvl4pPr marL="1075055" indent="-252730" algn="l" defTabSz="914400" rtl="0" eaLnBrk="1" latinLnBrk="0" hangingPunct="1">
              <a:lnSpc>
                <a:spcPct val="120000"/>
              </a:lnSpc>
              <a:spcBef>
                <a:spcPts val="300"/>
              </a:spcBef>
              <a:spcAft>
                <a:spcPts val="300"/>
              </a:spcAft>
              <a:buClr>
                <a:schemeClr val="accent1"/>
              </a:buClr>
              <a:buFont typeface="微软雅黑" panose="020B0503020204020204" pitchFamily="34" charset="-122"/>
              <a:buChar char="◦"/>
              <a:defRPr sz="2800" kern="1200">
                <a:solidFill>
                  <a:schemeClr val="tx1">
                    <a:lumMod val="85000"/>
                    <a:lumOff val="15000"/>
                  </a:schemeClr>
                </a:solidFill>
                <a:latin typeface="+mn-lt"/>
                <a:ea typeface="+mn-ea"/>
                <a:cs typeface="+mn-cs"/>
              </a:defRPr>
            </a:lvl4pPr>
            <a:lvl5pPr marL="1346200" indent="-249555" algn="l" defTabSz="914400" rtl="0" eaLnBrk="1" latinLnBrk="0" hangingPunct="1">
              <a:lnSpc>
                <a:spcPct val="120000"/>
              </a:lnSpc>
              <a:spcBef>
                <a:spcPts val="300"/>
              </a:spcBef>
              <a:spcAft>
                <a:spcPts val="300"/>
              </a:spcAft>
              <a:buClr>
                <a:schemeClr val="accent1"/>
              </a:buClr>
              <a:buFont typeface="微软雅黑" panose="020B0503020204020204" pitchFamily="34" charset="-122"/>
              <a:buChar char="◦"/>
              <a:defRPr sz="2800" kern="1200">
                <a:solidFill>
                  <a:schemeClr val="tx1">
                    <a:lumMod val="85000"/>
                    <a:lumOff val="15000"/>
                  </a:schemeClr>
                </a:solidFill>
                <a:latin typeface="+mn-lt"/>
                <a:ea typeface="+mn-ea"/>
                <a:cs typeface="+mn-cs"/>
              </a:defRPr>
            </a:lvl5pPr>
            <a:lvl6pPr marL="1600200" indent="-228600" algn="l" defTabSz="914400" rtl="0" eaLnBrk="1" latinLnBrk="0" hangingPunct="1">
              <a:lnSpc>
                <a:spcPct val="90000"/>
              </a:lnSpc>
              <a:spcBef>
                <a:spcPts val="300"/>
              </a:spcBef>
              <a:spcAft>
                <a:spcPts val="300"/>
              </a:spcAft>
              <a:buClr>
                <a:schemeClr val="accent1"/>
              </a:buClr>
              <a:buFont typeface="Wingdings 2" panose="05020102010507070707" pitchFamily="18" charset="2"/>
              <a:buChar char=""/>
              <a:defRPr sz="1400" kern="1200">
                <a:solidFill>
                  <a:schemeClr val="tx1">
                    <a:lumMod val="85000"/>
                    <a:lumOff val="15000"/>
                  </a:schemeClr>
                </a:solidFill>
                <a:latin typeface="+mn-lt"/>
                <a:ea typeface="+mn-ea"/>
                <a:cs typeface="+mn-cs"/>
              </a:defRPr>
            </a:lvl6pPr>
            <a:lvl7pPr marL="1899920" indent="-228600" algn="l" defTabSz="914400" rtl="0" eaLnBrk="1" latinLnBrk="0" hangingPunct="1">
              <a:lnSpc>
                <a:spcPct val="90000"/>
              </a:lnSpc>
              <a:spcBef>
                <a:spcPts val="300"/>
              </a:spcBef>
              <a:spcAft>
                <a:spcPts val="300"/>
              </a:spcAft>
              <a:buClr>
                <a:schemeClr val="accent1"/>
              </a:buClr>
              <a:buFont typeface="Wingdings 2" panose="05020102010507070707" pitchFamily="18" charset="2"/>
              <a:buChar char=""/>
              <a:defRPr sz="1400" kern="1200">
                <a:solidFill>
                  <a:schemeClr val="tx1">
                    <a:lumMod val="85000"/>
                    <a:lumOff val="15000"/>
                  </a:schemeClr>
                </a:solidFill>
                <a:latin typeface="+mn-lt"/>
                <a:ea typeface="+mn-ea"/>
                <a:cs typeface="+mn-cs"/>
              </a:defRPr>
            </a:lvl7pPr>
            <a:lvl8pPr marL="2200275" indent="-228600" algn="l" defTabSz="914400" rtl="0" eaLnBrk="1" latinLnBrk="0" hangingPunct="1">
              <a:lnSpc>
                <a:spcPct val="90000"/>
              </a:lnSpc>
              <a:spcBef>
                <a:spcPts val="300"/>
              </a:spcBef>
              <a:spcAft>
                <a:spcPts val="300"/>
              </a:spcAft>
              <a:buClr>
                <a:schemeClr val="accent1"/>
              </a:buClr>
              <a:buFont typeface="Wingdings 2" panose="05020102010507070707" pitchFamily="18" charset="2"/>
              <a:buChar char=""/>
              <a:defRPr sz="1400" kern="1200">
                <a:solidFill>
                  <a:schemeClr val="tx1">
                    <a:lumMod val="85000"/>
                    <a:lumOff val="15000"/>
                  </a:schemeClr>
                </a:solidFill>
                <a:latin typeface="+mn-lt"/>
                <a:ea typeface="+mn-ea"/>
                <a:cs typeface="+mn-cs"/>
              </a:defRPr>
            </a:lvl8pPr>
            <a:lvl9pPr marL="2499995" indent="-228600" algn="l" defTabSz="914400" rtl="0" eaLnBrk="1" latinLnBrk="0" hangingPunct="1">
              <a:lnSpc>
                <a:spcPct val="90000"/>
              </a:lnSpc>
              <a:spcBef>
                <a:spcPts val="300"/>
              </a:spcBef>
              <a:spcAft>
                <a:spcPts val="300"/>
              </a:spcAft>
              <a:buClr>
                <a:schemeClr val="accent1"/>
              </a:buClr>
              <a:buFont typeface="Wingdings 2" panose="05020102010507070707" pitchFamily="18" charset="2"/>
              <a:buChar char=""/>
              <a:defRPr sz="1400" kern="1200">
                <a:solidFill>
                  <a:schemeClr val="tx1">
                    <a:lumMod val="85000"/>
                    <a:lumOff val="15000"/>
                  </a:schemeClr>
                </a:solidFill>
                <a:latin typeface="+mn-lt"/>
                <a:ea typeface="+mn-ea"/>
                <a:cs typeface="+mn-cs"/>
              </a:defRPr>
            </a:lvl9pPr>
          </a:lstStyle>
          <a:p>
            <a:pPr marL="0" indent="0">
              <a:lnSpc>
                <a:spcPct val="95000"/>
              </a:lnSpc>
              <a:buFont typeface="Wingdings" panose="05000000000000000000" pitchFamily="2" charset="2"/>
              <a:buNone/>
            </a:pPr>
            <a:endParaRPr lang="en-US" altLang="zh-CN" sz="2800" dirty="0">
              <a:solidFill>
                <a:schemeClr val="tx2"/>
              </a:solidFill>
            </a:endParaRPr>
          </a:p>
          <a:p>
            <a:pPr indent="-447675">
              <a:lnSpc>
                <a:spcPct val="95000"/>
              </a:lnSpc>
              <a:buFont typeface="Wingdings" panose="05000000000000000000" pitchFamily="2" charset="2"/>
              <a:buChar char="n"/>
            </a:pPr>
            <a:endParaRPr lang="en-US" altLang="zh-CN" sz="2800" dirty="0">
              <a:solidFill>
                <a:schemeClr val="tx2"/>
              </a:solidFill>
            </a:endParaRPr>
          </a:p>
          <a:p>
            <a:pPr indent="-447675">
              <a:lnSpc>
                <a:spcPct val="95000"/>
              </a:lnSpc>
              <a:buFont typeface="Wingdings" panose="05000000000000000000" pitchFamily="2" charset="2"/>
              <a:buChar char="n"/>
            </a:pPr>
            <a:endParaRPr lang="en-US" altLang="zh-CN" sz="2800" dirty="0">
              <a:solidFill>
                <a:schemeClr val="tx2"/>
              </a:solidFill>
            </a:endParaRPr>
          </a:p>
        </p:txBody>
      </p:sp>
      <p:sp>
        <p:nvSpPr>
          <p:cNvPr id="6" name="内容占位符 5"/>
          <p:cNvSpPr>
            <a:spLocks noGrp="1"/>
          </p:cNvSpPr>
          <p:nvPr>
            <p:ph idx="1"/>
          </p:nvPr>
        </p:nvSpPr>
        <p:spPr>
          <a:xfrm>
            <a:off x="822325" y="1557757"/>
            <a:ext cx="9746088" cy="4351337"/>
          </a:xfrm>
        </p:spPr>
        <p:txBody>
          <a:bodyPr>
            <a:noAutofit/>
          </a:bodyPr>
          <a:lstStyle/>
          <a:p>
            <a:pPr marL="0" indent="0" algn="l">
              <a:buNone/>
            </a:pPr>
            <a:r>
              <a:rPr lang="zh-CN" altLang="en-US" sz="2600" dirty="0"/>
              <a:t>使用归并排序对一个比内存要大的随机数列进行排序（起始存在外存之中）</a:t>
            </a:r>
            <a:endParaRPr lang="en-US" altLang="zh-CN" sz="2600" dirty="0"/>
          </a:p>
          <a:p>
            <a:pPr marL="0" indent="0" algn="l">
              <a:buNone/>
            </a:pPr>
            <a:endParaRPr lang="en-US" altLang="zh-CN" sz="2600" dirty="0"/>
          </a:p>
        </p:txBody>
      </p:sp>
      <p:pic>
        <p:nvPicPr>
          <p:cNvPr id="5" name="图片 4"/>
          <p:cNvPicPr>
            <a:picLocks noChangeAspect="1"/>
          </p:cNvPicPr>
          <p:nvPr/>
        </p:nvPicPr>
        <p:blipFill rotWithShape="1">
          <a:blip r:embed="rId1"/>
          <a:srcRect l="13344" t="7534" r="-4070" b="28100"/>
          <a:stretch>
            <a:fillRect/>
          </a:stretch>
        </p:blipFill>
        <p:spPr>
          <a:xfrm>
            <a:off x="2816822" y="2487383"/>
            <a:ext cx="3686283" cy="4221480"/>
          </a:xfrm>
          <a:prstGeom prst="rect">
            <a:avLst/>
          </a:prstGeom>
        </p:spPr>
      </p:pic>
      <p:pic>
        <p:nvPicPr>
          <p:cNvPr id="9" name="图片 8"/>
          <p:cNvPicPr>
            <a:picLocks noChangeAspect="1"/>
          </p:cNvPicPr>
          <p:nvPr/>
        </p:nvPicPr>
        <p:blipFill rotWithShape="1">
          <a:blip r:embed="rId2"/>
          <a:srcRect l="12249" t="7306" r="7652" b="30455"/>
          <a:stretch>
            <a:fillRect/>
          </a:stretch>
        </p:blipFill>
        <p:spPr>
          <a:xfrm>
            <a:off x="6848791" y="2487383"/>
            <a:ext cx="2806996" cy="4271308"/>
          </a:xfrm>
          <a:prstGeom prst="rect">
            <a:avLst/>
          </a:prstGeom>
        </p:spPr>
      </p:pic>
      <p:sp>
        <p:nvSpPr>
          <p:cNvPr id="10" name="箭头: 右 9"/>
          <p:cNvSpPr/>
          <p:nvPr/>
        </p:nvSpPr>
        <p:spPr>
          <a:xfrm>
            <a:off x="4775315" y="3931920"/>
            <a:ext cx="1839432" cy="69111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5007048" y="3765088"/>
            <a:ext cx="1339702" cy="369332"/>
          </a:xfrm>
          <a:prstGeom prst="rect">
            <a:avLst/>
          </a:prstGeom>
          <a:noFill/>
        </p:spPr>
        <p:txBody>
          <a:bodyPr wrap="square" rtlCol="0">
            <a:spAutoFit/>
          </a:bodyPr>
          <a:lstStyle/>
          <a:p>
            <a:r>
              <a:rPr lang="zh-CN" altLang="en-US" dirty="0"/>
              <a:t>升序排列</a:t>
            </a:r>
            <a:endParaRPr lang="zh-CN" altLang="en-US" dirty="0"/>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替换策略性能比较</a:t>
            </a:r>
            <a:endParaRPr lang="zh-CN" altLang="en-US" dirty="0"/>
          </a:p>
        </p:txBody>
      </p:sp>
      <p:sp>
        <p:nvSpPr>
          <p:cNvPr id="4" name="文本占位符 3"/>
          <p:cNvSpPr>
            <a:spLocks noGrp="1"/>
          </p:cNvSpPr>
          <p:nvPr>
            <p:ph type="body" sz="quarter" idx="13"/>
          </p:nvPr>
        </p:nvSpPr>
        <p:spPr/>
        <p:txBody>
          <a:bodyPr/>
          <a:lstStyle/>
          <a:p>
            <a:endParaRPr lang="zh-CN" altLang="en-US" dirty="0"/>
          </a:p>
        </p:txBody>
      </p:sp>
      <p:sp>
        <p:nvSpPr>
          <p:cNvPr id="8" name="内容占位符 2"/>
          <p:cNvSpPr txBox="1"/>
          <p:nvPr/>
        </p:nvSpPr>
        <p:spPr>
          <a:xfrm>
            <a:off x="822325" y="1821180"/>
            <a:ext cx="5068112" cy="4221480"/>
          </a:xfrm>
          <a:prstGeom prst="rect">
            <a:avLst/>
          </a:prstGeom>
        </p:spPr>
        <p:txBody>
          <a:bodyPr>
            <a:normAutofit/>
          </a:bodyPr>
          <a:lstStyle>
            <a:lvl1pPr marL="269875" indent="-269875" algn="l" defTabSz="914400" rtl="0" eaLnBrk="1" latinLnBrk="0" hangingPunct="1">
              <a:lnSpc>
                <a:spcPct val="120000"/>
              </a:lnSpc>
              <a:spcBef>
                <a:spcPts val="1400"/>
              </a:spcBef>
              <a:spcAft>
                <a:spcPts val="200"/>
              </a:spcAft>
              <a:buClr>
                <a:schemeClr val="accent1"/>
              </a:buClr>
              <a:buSzPct val="80000"/>
              <a:buFont typeface="微软雅黑" panose="020B0503020204020204" pitchFamily="34" charset="-122"/>
              <a:buChar char="▪"/>
              <a:defRPr sz="3600" kern="1200" spc="10" baseline="0">
                <a:solidFill>
                  <a:schemeClr val="tx1"/>
                </a:solidFill>
                <a:latin typeface="+mn-lt"/>
                <a:ea typeface="+mn-ea"/>
                <a:cs typeface="+mn-cs"/>
              </a:defRPr>
            </a:lvl1pPr>
            <a:lvl2pPr marL="541655" indent="-266700" algn="l" defTabSz="914400" rtl="0" eaLnBrk="1" latinLnBrk="0" hangingPunct="1">
              <a:lnSpc>
                <a:spcPct val="120000"/>
              </a:lnSpc>
              <a:spcBef>
                <a:spcPts val="300"/>
              </a:spcBef>
              <a:spcAft>
                <a:spcPts val="300"/>
              </a:spcAft>
              <a:buClr>
                <a:schemeClr val="accent1"/>
              </a:buClr>
              <a:buFont typeface="微软雅黑" panose="020B0503020204020204" pitchFamily="34" charset="-122"/>
              <a:buChar char="▫"/>
              <a:defRPr sz="3200" kern="1200">
                <a:solidFill>
                  <a:schemeClr val="tx1">
                    <a:lumMod val="85000"/>
                    <a:lumOff val="15000"/>
                  </a:schemeClr>
                </a:solidFill>
                <a:latin typeface="+mn-lt"/>
                <a:ea typeface="+mn-ea"/>
                <a:cs typeface="+mn-cs"/>
              </a:defRPr>
            </a:lvl2pPr>
            <a:lvl3pPr marL="805180" indent="-257175" algn="l" defTabSz="914400" rtl="0" eaLnBrk="1" latinLnBrk="0" hangingPunct="1">
              <a:lnSpc>
                <a:spcPct val="120000"/>
              </a:lnSpc>
              <a:spcBef>
                <a:spcPts val="300"/>
              </a:spcBef>
              <a:spcAft>
                <a:spcPts val="300"/>
              </a:spcAft>
              <a:buClr>
                <a:schemeClr val="accent1"/>
              </a:buClr>
              <a:buFont typeface="微软雅黑" panose="020B0503020204020204" pitchFamily="34" charset="-122"/>
              <a:buChar char="◦"/>
              <a:defRPr sz="2800" kern="1200">
                <a:solidFill>
                  <a:schemeClr val="tx1">
                    <a:lumMod val="85000"/>
                    <a:lumOff val="15000"/>
                  </a:schemeClr>
                </a:solidFill>
                <a:latin typeface="+mn-lt"/>
                <a:ea typeface="+mn-ea"/>
                <a:cs typeface="+mn-cs"/>
              </a:defRPr>
            </a:lvl3pPr>
            <a:lvl4pPr marL="1075055" indent="-252730" algn="l" defTabSz="914400" rtl="0" eaLnBrk="1" latinLnBrk="0" hangingPunct="1">
              <a:lnSpc>
                <a:spcPct val="120000"/>
              </a:lnSpc>
              <a:spcBef>
                <a:spcPts val="300"/>
              </a:spcBef>
              <a:spcAft>
                <a:spcPts val="300"/>
              </a:spcAft>
              <a:buClr>
                <a:schemeClr val="accent1"/>
              </a:buClr>
              <a:buFont typeface="微软雅黑" panose="020B0503020204020204" pitchFamily="34" charset="-122"/>
              <a:buChar char="◦"/>
              <a:defRPr sz="2800" kern="1200">
                <a:solidFill>
                  <a:schemeClr val="tx1">
                    <a:lumMod val="85000"/>
                    <a:lumOff val="15000"/>
                  </a:schemeClr>
                </a:solidFill>
                <a:latin typeface="+mn-lt"/>
                <a:ea typeface="+mn-ea"/>
                <a:cs typeface="+mn-cs"/>
              </a:defRPr>
            </a:lvl4pPr>
            <a:lvl5pPr marL="1346200" indent="-249555" algn="l" defTabSz="914400" rtl="0" eaLnBrk="1" latinLnBrk="0" hangingPunct="1">
              <a:lnSpc>
                <a:spcPct val="120000"/>
              </a:lnSpc>
              <a:spcBef>
                <a:spcPts val="300"/>
              </a:spcBef>
              <a:spcAft>
                <a:spcPts val="300"/>
              </a:spcAft>
              <a:buClr>
                <a:schemeClr val="accent1"/>
              </a:buClr>
              <a:buFont typeface="微软雅黑" panose="020B0503020204020204" pitchFamily="34" charset="-122"/>
              <a:buChar char="◦"/>
              <a:defRPr sz="2800" kern="1200">
                <a:solidFill>
                  <a:schemeClr val="tx1">
                    <a:lumMod val="85000"/>
                    <a:lumOff val="15000"/>
                  </a:schemeClr>
                </a:solidFill>
                <a:latin typeface="+mn-lt"/>
                <a:ea typeface="+mn-ea"/>
                <a:cs typeface="+mn-cs"/>
              </a:defRPr>
            </a:lvl5pPr>
            <a:lvl6pPr marL="1600200" indent="-228600" algn="l" defTabSz="914400" rtl="0" eaLnBrk="1" latinLnBrk="0" hangingPunct="1">
              <a:lnSpc>
                <a:spcPct val="90000"/>
              </a:lnSpc>
              <a:spcBef>
                <a:spcPts val="300"/>
              </a:spcBef>
              <a:spcAft>
                <a:spcPts val="300"/>
              </a:spcAft>
              <a:buClr>
                <a:schemeClr val="accent1"/>
              </a:buClr>
              <a:buFont typeface="Wingdings 2" panose="05020102010507070707" pitchFamily="18" charset="2"/>
              <a:buChar char=""/>
              <a:defRPr sz="1400" kern="1200">
                <a:solidFill>
                  <a:schemeClr val="tx1">
                    <a:lumMod val="85000"/>
                    <a:lumOff val="15000"/>
                  </a:schemeClr>
                </a:solidFill>
                <a:latin typeface="+mn-lt"/>
                <a:ea typeface="+mn-ea"/>
                <a:cs typeface="+mn-cs"/>
              </a:defRPr>
            </a:lvl6pPr>
            <a:lvl7pPr marL="1899920" indent="-228600" algn="l" defTabSz="914400" rtl="0" eaLnBrk="1" latinLnBrk="0" hangingPunct="1">
              <a:lnSpc>
                <a:spcPct val="90000"/>
              </a:lnSpc>
              <a:spcBef>
                <a:spcPts val="300"/>
              </a:spcBef>
              <a:spcAft>
                <a:spcPts val="300"/>
              </a:spcAft>
              <a:buClr>
                <a:schemeClr val="accent1"/>
              </a:buClr>
              <a:buFont typeface="Wingdings 2" panose="05020102010507070707" pitchFamily="18" charset="2"/>
              <a:buChar char=""/>
              <a:defRPr sz="1400" kern="1200">
                <a:solidFill>
                  <a:schemeClr val="tx1">
                    <a:lumMod val="85000"/>
                    <a:lumOff val="15000"/>
                  </a:schemeClr>
                </a:solidFill>
                <a:latin typeface="+mn-lt"/>
                <a:ea typeface="+mn-ea"/>
                <a:cs typeface="+mn-cs"/>
              </a:defRPr>
            </a:lvl7pPr>
            <a:lvl8pPr marL="2200275" indent="-228600" algn="l" defTabSz="914400" rtl="0" eaLnBrk="1" latinLnBrk="0" hangingPunct="1">
              <a:lnSpc>
                <a:spcPct val="90000"/>
              </a:lnSpc>
              <a:spcBef>
                <a:spcPts val="300"/>
              </a:spcBef>
              <a:spcAft>
                <a:spcPts val="300"/>
              </a:spcAft>
              <a:buClr>
                <a:schemeClr val="accent1"/>
              </a:buClr>
              <a:buFont typeface="Wingdings 2" panose="05020102010507070707" pitchFamily="18" charset="2"/>
              <a:buChar char=""/>
              <a:defRPr sz="1400" kern="1200">
                <a:solidFill>
                  <a:schemeClr val="tx1">
                    <a:lumMod val="85000"/>
                    <a:lumOff val="15000"/>
                  </a:schemeClr>
                </a:solidFill>
                <a:latin typeface="+mn-lt"/>
                <a:ea typeface="+mn-ea"/>
                <a:cs typeface="+mn-cs"/>
              </a:defRPr>
            </a:lvl8pPr>
            <a:lvl9pPr marL="2499995" indent="-228600" algn="l" defTabSz="914400" rtl="0" eaLnBrk="1" latinLnBrk="0" hangingPunct="1">
              <a:lnSpc>
                <a:spcPct val="90000"/>
              </a:lnSpc>
              <a:spcBef>
                <a:spcPts val="300"/>
              </a:spcBef>
              <a:spcAft>
                <a:spcPts val="300"/>
              </a:spcAft>
              <a:buClr>
                <a:schemeClr val="accent1"/>
              </a:buClr>
              <a:buFont typeface="Wingdings 2" panose="05020102010507070707" pitchFamily="18" charset="2"/>
              <a:buChar char=""/>
              <a:defRPr sz="1400" kern="1200">
                <a:solidFill>
                  <a:schemeClr val="tx1">
                    <a:lumMod val="85000"/>
                    <a:lumOff val="15000"/>
                  </a:schemeClr>
                </a:solidFill>
                <a:latin typeface="+mn-lt"/>
                <a:ea typeface="+mn-ea"/>
                <a:cs typeface="+mn-cs"/>
              </a:defRPr>
            </a:lvl9pPr>
          </a:lstStyle>
          <a:p>
            <a:pPr marL="0" indent="0">
              <a:lnSpc>
                <a:spcPct val="95000"/>
              </a:lnSpc>
              <a:buFont typeface="Wingdings" panose="05000000000000000000" pitchFamily="2" charset="2"/>
              <a:buNone/>
            </a:pPr>
            <a:endParaRPr lang="en-US" altLang="zh-CN" sz="2800" dirty="0">
              <a:solidFill>
                <a:schemeClr val="tx2"/>
              </a:solidFill>
            </a:endParaRPr>
          </a:p>
          <a:p>
            <a:pPr indent="-447675">
              <a:lnSpc>
                <a:spcPct val="95000"/>
              </a:lnSpc>
              <a:buFont typeface="Wingdings" panose="05000000000000000000" pitchFamily="2" charset="2"/>
              <a:buChar char="n"/>
            </a:pPr>
            <a:endParaRPr lang="en-US" altLang="zh-CN" sz="2800" dirty="0">
              <a:solidFill>
                <a:schemeClr val="tx2"/>
              </a:solidFill>
            </a:endParaRPr>
          </a:p>
          <a:p>
            <a:pPr indent="-447675">
              <a:lnSpc>
                <a:spcPct val="95000"/>
              </a:lnSpc>
              <a:buFont typeface="Wingdings" panose="05000000000000000000" pitchFamily="2" charset="2"/>
              <a:buChar char="n"/>
            </a:pPr>
            <a:endParaRPr lang="en-US" altLang="zh-CN" sz="2800" dirty="0">
              <a:solidFill>
                <a:schemeClr val="tx2"/>
              </a:solidFill>
            </a:endParaRPr>
          </a:p>
        </p:txBody>
      </p:sp>
      <p:pic>
        <p:nvPicPr>
          <p:cNvPr id="5" name="内容占位符 4"/>
          <p:cNvPicPr>
            <a:picLocks noGrp="1" noChangeAspect="1"/>
          </p:cNvPicPr>
          <p:nvPr>
            <p:ph idx="1"/>
          </p:nvPr>
        </p:nvPicPr>
        <p:blipFill rotWithShape="1">
          <a:blip r:embed="rId1"/>
          <a:srcRect r="34970" b="63276"/>
          <a:stretch>
            <a:fillRect/>
          </a:stretch>
        </p:blipFill>
        <p:spPr>
          <a:xfrm>
            <a:off x="1203429" y="4162213"/>
            <a:ext cx="3965943" cy="714990"/>
          </a:xfrm>
        </p:spPr>
      </p:pic>
      <p:pic>
        <p:nvPicPr>
          <p:cNvPr id="9" name="图片 8"/>
          <p:cNvPicPr>
            <a:picLocks noChangeAspect="1"/>
          </p:cNvPicPr>
          <p:nvPr/>
        </p:nvPicPr>
        <p:blipFill rotWithShape="1">
          <a:blip r:embed="rId2"/>
          <a:srcRect l="6500" t="7463" r="24818" b="34346"/>
          <a:stretch>
            <a:fillRect/>
          </a:stretch>
        </p:blipFill>
        <p:spPr>
          <a:xfrm>
            <a:off x="6002847" y="4263021"/>
            <a:ext cx="3864168" cy="614182"/>
          </a:xfrm>
          <a:prstGeom prst="rect">
            <a:avLst/>
          </a:prstGeom>
        </p:spPr>
      </p:pic>
      <p:sp>
        <p:nvSpPr>
          <p:cNvPr id="10" name="文本框 9"/>
          <p:cNvSpPr txBox="1"/>
          <p:nvPr/>
        </p:nvSpPr>
        <p:spPr>
          <a:xfrm>
            <a:off x="928927" y="2055666"/>
            <a:ext cx="7378995" cy="461665"/>
          </a:xfrm>
          <a:prstGeom prst="rect">
            <a:avLst/>
          </a:prstGeom>
          <a:noFill/>
        </p:spPr>
        <p:txBody>
          <a:bodyPr wrap="square" rtlCol="0">
            <a:spAutoFit/>
          </a:bodyPr>
          <a:lstStyle/>
          <a:p>
            <a:r>
              <a:rPr lang="zh-CN" altLang="en-US" sz="2400" dirty="0"/>
              <a:t>开启</a:t>
            </a:r>
            <a:r>
              <a:rPr lang="en-US" altLang="zh-CN" sz="2400" dirty="0"/>
              <a:t>TLB</a:t>
            </a:r>
            <a:r>
              <a:rPr lang="zh-CN" altLang="en-US" sz="2400" dirty="0"/>
              <a:t>情况下，归并排序</a:t>
            </a:r>
            <a:r>
              <a:rPr lang="en-US" altLang="zh-CN" sz="2400" dirty="0"/>
              <a:t>2^14</a:t>
            </a:r>
            <a:r>
              <a:rPr lang="zh-CN" altLang="en-US" sz="2400" dirty="0"/>
              <a:t>个数据，结果如下</a:t>
            </a:r>
            <a:endParaRPr lang="zh-CN" altLang="en-US" sz="2400" dirty="0"/>
          </a:p>
        </p:txBody>
      </p:sp>
      <p:sp>
        <p:nvSpPr>
          <p:cNvPr id="11" name="文本框 10"/>
          <p:cNvSpPr txBox="1"/>
          <p:nvPr/>
        </p:nvSpPr>
        <p:spPr>
          <a:xfrm>
            <a:off x="2691417" y="3130153"/>
            <a:ext cx="1657300" cy="584775"/>
          </a:xfrm>
          <a:prstGeom prst="rect">
            <a:avLst/>
          </a:prstGeom>
          <a:noFill/>
        </p:spPr>
        <p:txBody>
          <a:bodyPr wrap="square" rtlCol="0">
            <a:spAutoFit/>
          </a:bodyPr>
          <a:lstStyle/>
          <a:p>
            <a:r>
              <a:rPr lang="en-US" altLang="zh-CN" sz="3200" dirty="0"/>
              <a:t>LRU</a:t>
            </a:r>
            <a:endParaRPr lang="zh-CN" altLang="en-US" sz="3200" dirty="0"/>
          </a:p>
        </p:txBody>
      </p:sp>
      <p:sp>
        <p:nvSpPr>
          <p:cNvPr id="13" name="文本框 12"/>
          <p:cNvSpPr txBox="1"/>
          <p:nvPr/>
        </p:nvSpPr>
        <p:spPr>
          <a:xfrm>
            <a:off x="7349802" y="3128566"/>
            <a:ext cx="5696345" cy="523220"/>
          </a:xfrm>
          <a:prstGeom prst="rect">
            <a:avLst/>
          </a:prstGeom>
          <a:noFill/>
        </p:spPr>
        <p:txBody>
          <a:bodyPr wrap="square">
            <a:spAutoFit/>
          </a:bodyPr>
          <a:lstStyle/>
          <a:p>
            <a:r>
              <a:rPr lang="en-US" altLang="zh-CN" sz="2800" dirty="0"/>
              <a:t>FIFO</a:t>
            </a:r>
            <a:endParaRPr lang="zh-CN" altLang="en-US" sz="2800" dirty="0"/>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TLB</a:t>
            </a:r>
            <a:r>
              <a:rPr lang="zh-CN" altLang="en-US" dirty="0"/>
              <a:t>对性能的影响</a:t>
            </a:r>
            <a:endParaRPr lang="zh-CN" altLang="en-US" dirty="0"/>
          </a:p>
        </p:txBody>
      </p:sp>
      <p:sp>
        <p:nvSpPr>
          <p:cNvPr id="4" name="文本占位符 3"/>
          <p:cNvSpPr>
            <a:spLocks noGrp="1"/>
          </p:cNvSpPr>
          <p:nvPr>
            <p:ph type="body" sz="quarter" idx="13"/>
          </p:nvPr>
        </p:nvSpPr>
        <p:spPr/>
        <p:txBody>
          <a:bodyPr/>
          <a:lstStyle/>
          <a:p>
            <a:endParaRPr lang="zh-CN" altLang="en-US" dirty="0"/>
          </a:p>
        </p:txBody>
      </p:sp>
      <p:sp>
        <p:nvSpPr>
          <p:cNvPr id="8" name="内容占位符 2"/>
          <p:cNvSpPr txBox="1"/>
          <p:nvPr/>
        </p:nvSpPr>
        <p:spPr>
          <a:xfrm>
            <a:off x="822325" y="1821180"/>
            <a:ext cx="5068112" cy="4221480"/>
          </a:xfrm>
          <a:prstGeom prst="rect">
            <a:avLst/>
          </a:prstGeom>
        </p:spPr>
        <p:txBody>
          <a:bodyPr>
            <a:normAutofit/>
          </a:bodyPr>
          <a:lstStyle>
            <a:lvl1pPr marL="269875" indent="-269875" algn="l" defTabSz="914400" rtl="0" eaLnBrk="1" latinLnBrk="0" hangingPunct="1">
              <a:lnSpc>
                <a:spcPct val="120000"/>
              </a:lnSpc>
              <a:spcBef>
                <a:spcPts val="1400"/>
              </a:spcBef>
              <a:spcAft>
                <a:spcPts val="200"/>
              </a:spcAft>
              <a:buClr>
                <a:schemeClr val="accent1"/>
              </a:buClr>
              <a:buSzPct val="80000"/>
              <a:buFont typeface="微软雅黑" panose="020B0503020204020204" pitchFamily="34" charset="-122"/>
              <a:buChar char="▪"/>
              <a:defRPr sz="3600" kern="1200" spc="10" baseline="0">
                <a:solidFill>
                  <a:schemeClr val="tx1"/>
                </a:solidFill>
                <a:latin typeface="+mn-lt"/>
                <a:ea typeface="+mn-ea"/>
                <a:cs typeface="+mn-cs"/>
              </a:defRPr>
            </a:lvl1pPr>
            <a:lvl2pPr marL="541655" indent="-266700" algn="l" defTabSz="914400" rtl="0" eaLnBrk="1" latinLnBrk="0" hangingPunct="1">
              <a:lnSpc>
                <a:spcPct val="120000"/>
              </a:lnSpc>
              <a:spcBef>
                <a:spcPts val="300"/>
              </a:spcBef>
              <a:spcAft>
                <a:spcPts val="300"/>
              </a:spcAft>
              <a:buClr>
                <a:schemeClr val="accent1"/>
              </a:buClr>
              <a:buFont typeface="微软雅黑" panose="020B0503020204020204" pitchFamily="34" charset="-122"/>
              <a:buChar char="▫"/>
              <a:defRPr sz="3200" kern="1200">
                <a:solidFill>
                  <a:schemeClr val="tx1">
                    <a:lumMod val="85000"/>
                    <a:lumOff val="15000"/>
                  </a:schemeClr>
                </a:solidFill>
                <a:latin typeface="+mn-lt"/>
                <a:ea typeface="+mn-ea"/>
                <a:cs typeface="+mn-cs"/>
              </a:defRPr>
            </a:lvl2pPr>
            <a:lvl3pPr marL="805180" indent="-257175" algn="l" defTabSz="914400" rtl="0" eaLnBrk="1" latinLnBrk="0" hangingPunct="1">
              <a:lnSpc>
                <a:spcPct val="120000"/>
              </a:lnSpc>
              <a:spcBef>
                <a:spcPts val="300"/>
              </a:spcBef>
              <a:spcAft>
                <a:spcPts val="300"/>
              </a:spcAft>
              <a:buClr>
                <a:schemeClr val="accent1"/>
              </a:buClr>
              <a:buFont typeface="微软雅黑" panose="020B0503020204020204" pitchFamily="34" charset="-122"/>
              <a:buChar char="◦"/>
              <a:defRPr sz="2800" kern="1200">
                <a:solidFill>
                  <a:schemeClr val="tx1">
                    <a:lumMod val="85000"/>
                    <a:lumOff val="15000"/>
                  </a:schemeClr>
                </a:solidFill>
                <a:latin typeface="+mn-lt"/>
                <a:ea typeface="+mn-ea"/>
                <a:cs typeface="+mn-cs"/>
              </a:defRPr>
            </a:lvl3pPr>
            <a:lvl4pPr marL="1075055" indent="-252730" algn="l" defTabSz="914400" rtl="0" eaLnBrk="1" latinLnBrk="0" hangingPunct="1">
              <a:lnSpc>
                <a:spcPct val="120000"/>
              </a:lnSpc>
              <a:spcBef>
                <a:spcPts val="300"/>
              </a:spcBef>
              <a:spcAft>
                <a:spcPts val="300"/>
              </a:spcAft>
              <a:buClr>
                <a:schemeClr val="accent1"/>
              </a:buClr>
              <a:buFont typeface="微软雅黑" panose="020B0503020204020204" pitchFamily="34" charset="-122"/>
              <a:buChar char="◦"/>
              <a:defRPr sz="2800" kern="1200">
                <a:solidFill>
                  <a:schemeClr val="tx1">
                    <a:lumMod val="85000"/>
                    <a:lumOff val="15000"/>
                  </a:schemeClr>
                </a:solidFill>
                <a:latin typeface="+mn-lt"/>
                <a:ea typeface="+mn-ea"/>
                <a:cs typeface="+mn-cs"/>
              </a:defRPr>
            </a:lvl4pPr>
            <a:lvl5pPr marL="1346200" indent="-249555" algn="l" defTabSz="914400" rtl="0" eaLnBrk="1" latinLnBrk="0" hangingPunct="1">
              <a:lnSpc>
                <a:spcPct val="120000"/>
              </a:lnSpc>
              <a:spcBef>
                <a:spcPts val="300"/>
              </a:spcBef>
              <a:spcAft>
                <a:spcPts val="300"/>
              </a:spcAft>
              <a:buClr>
                <a:schemeClr val="accent1"/>
              </a:buClr>
              <a:buFont typeface="微软雅黑" panose="020B0503020204020204" pitchFamily="34" charset="-122"/>
              <a:buChar char="◦"/>
              <a:defRPr sz="2800" kern="1200">
                <a:solidFill>
                  <a:schemeClr val="tx1">
                    <a:lumMod val="85000"/>
                    <a:lumOff val="15000"/>
                  </a:schemeClr>
                </a:solidFill>
                <a:latin typeface="+mn-lt"/>
                <a:ea typeface="+mn-ea"/>
                <a:cs typeface="+mn-cs"/>
              </a:defRPr>
            </a:lvl5pPr>
            <a:lvl6pPr marL="1600200" indent="-228600" algn="l" defTabSz="914400" rtl="0" eaLnBrk="1" latinLnBrk="0" hangingPunct="1">
              <a:lnSpc>
                <a:spcPct val="90000"/>
              </a:lnSpc>
              <a:spcBef>
                <a:spcPts val="300"/>
              </a:spcBef>
              <a:spcAft>
                <a:spcPts val="300"/>
              </a:spcAft>
              <a:buClr>
                <a:schemeClr val="accent1"/>
              </a:buClr>
              <a:buFont typeface="Wingdings 2" panose="05020102010507070707" pitchFamily="18" charset="2"/>
              <a:buChar char=""/>
              <a:defRPr sz="1400" kern="1200">
                <a:solidFill>
                  <a:schemeClr val="tx1">
                    <a:lumMod val="85000"/>
                    <a:lumOff val="15000"/>
                  </a:schemeClr>
                </a:solidFill>
                <a:latin typeface="+mn-lt"/>
                <a:ea typeface="+mn-ea"/>
                <a:cs typeface="+mn-cs"/>
              </a:defRPr>
            </a:lvl6pPr>
            <a:lvl7pPr marL="1899920" indent="-228600" algn="l" defTabSz="914400" rtl="0" eaLnBrk="1" latinLnBrk="0" hangingPunct="1">
              <a:lnSpc>
                <a:spcPct val="90000"/>
              </a:lnSpc>
              <a:spcBef>
                <a:spcPts val="300"/>
              </a:spcBef>
              <a:spcAft>
                <a:spcPts val="300"/>
              </a:spcAft>
              <a:buClr>
                <a:schemeClr val="accent1"/>
              </a:buClr>
              <a:buFont typeface="Wingdings 2" panose="05020102010507070707" pitchFamily="18" charset="2"/>
              <a:buChar char=""/>
              <a:defRPr sz="1400" kern="1200">
                <a:solidFill>
                  <a:schemeClr val="tx1">
                    <a:lumMod val="85000"/>
                    <a:lumOff val="15000"/>
                  </a:schemeClr>
                </a:solidFill>
                <a:latin typeface="+mn-lt"/>
                <a:ea typeface="+mn-ea"/>
                <a:cs typeface="+mn-cs"/>
              </a:defRPr>
            </a:lvl7pPr>
            <a:lvl8pPr marL="2200275" indent="-228600" algn="l" defTabSz="914400" rtl="0" eaLnBrk="1" latinLnBrk="0" hangingPunct="1">
              <a:lnSpc>
                <a:spcPct val="90000"/>
              </a:lnSpc>
              <a:spcBef>
                <a:spcPts val="300"/>
              </a:spcBef>
              <a:spcAft>
                <a:spcPts val="300"/>
              </a:spcAft>
              <a:buClr>
                <a:schemeClr val="accent1"/>
              </a:buClr>
              <a:buFont typeface="Wingdings 2" panose="05020102010507070707" pitchFamily="18" charset="2"/>
              <a:buChar char=""/>
              <a:defRPr sz="1400" kern="1200">
                <a:solidFill>
                  <a:schemeClr val="tx1">
                    <a:lumMod val="85000"/>
                    <a:lumOff val="15000"/>
                  </a:schemeClr>
                </a:solidFill>
                <a:latin typeface="+mn-lt"/>
                <a:ea typeface="+mn-ea"/>
                <a:cs typeface="+mn-cs"/>
              </a:defRPr>
            </a:lvl8pPr>
            <a:lvl9pPr marL="2499995" indent="-228600" algn="l" defTabSz="914400" rtl="0" eaLnBrk="1" latinLnBrk="0" hangingPunct="1">
              <a:lnSpc>
                <a:spcPct val="90000"/>
              </a:lnSpc>
              <a:spcBef>
                <a:spcPts val="300"/>
              </a:spcBef>
              <a:spcAft>
                <a:spcPts val="300"/>
              </a:spcAft>
              <a:buClr>
                <a:schemeClr val="accent1"/>
              </a:buClr>
              <a:buFont typeface="Wingdings 2" panose="05020102010507070707" pitchFamily="18" charset="2"/>
              <a:buChar char=""/>
              <a:defRPr sz="1400" kern="1200">
                <a:solidFill>
                  <a:schemeClr val="tx1">
                    <a:lumMod val="85000"/>
                    <a:lumOff val="15000"/>
                  </a:schemeClr>
                </a:solidFill>
                <a:latin typeface="+mn-lt"/>
                <a:ea typeface="+mn-ea"/>
                <a:cs typeface="+mn-cs"/>
              </a:defRPr>
            </a:lvl9pPr>
          </a:lstStyle>
          <a:p>
            <a:pPr marL="0" indent="0">
              <a:lnSpc>
                <a:spcPct val="95000"/>
              </a:lnSpc>
              <a:buFont typeface="Wingdings" panose="05000000000000000000" pitchFamily="2" charset="2"/>
              <a:buNone/>
            </a:pPr>
            <a:endParaRPr lang="en-US" altLang="zh-CN" sz="2800" dirty="0">
              <a:solidFill>
                <a:schemeClr val="tx2"/>
              </a:solidFill>
            </a:endParaRPr>
          </a:p>
          <a:p>
            <a:pPr indent="-447675">
              <a:lnSpc>
                <a:spcPct val="95000"/>
              </a:lnSpc>
              <a:buFont typeface="Wingdings" panose="05000000000000000000" pitchFamily="2" charset="2"/>
              <a:buChar char="n"/>
            </a:pPr>
            <a:endParaRPr lang="en-US" altLang="zh-CN" sz="2800" dirty="0">
              <a:solidFill>
                <a:schemeClr val="tx2"/>
              </a:solidFill>
            </a:endParaRPr>
          </a:p>
          <a:p>
            <a:pPr indent="-447675">
              <a:lnSpc>
                <a:spcPct val="95000"/>
              </a:lnSpc>
              <a:buFont typeface="Wingdings" panose="05000000000000000000" pitchFamily="2" charset="2"/>
              <a:buChar char="n"/>
            </a:pPr>
            <a:endParaRPr lang="en-US" altLang="zh-CN" sz="2800" dirty="0">
              <a:solidFill>
                <a:schemeClr val="tx2"/>
              </a:solidFill>
            </a:endParaRPr>
          </a:p>
        </p:txBody>
      </p:sp>
      <p:sp>
        <p:nvSpPr>
          <p:cNvPr id="10" name="文本框 9"/>
          <p:cNvSpPr txBox="1"/>
          <p:nvPr/>
        </p:nvSpPr>
        <p:spPr>
          <a:xfrm>
            <a:off x="928927" y="2055666"/>
            <a:ext cx="7378995" cy="461665"/>
          </a:xfrm>
          <a:prstGeom prst="rect">
            <a:avLst/>
          </a:prstGeom>
          <a:noFill/>
        </p:spPr>
        <p:txBody>
          <a:bodyPr wrap="square" rtlCol="0">
            <a:spAutoFit/>
          </a:bodyPr>
          <a:lstStyle/>
          <a:p>
            <a:r>
              <a:rPr lang="zh-CN" altLang="en-US" sz="2400" dirty="0"/>
              <a:t>未开启</a:t>
            </a:r>
            <a:r>
              <a:rPr lang="en-US" altLang="zh-CN" sz="2400" dirty="0"/>
              <a:t>TLB</a:t>
            </a:r>
            <a:r>
              <a:rPr lang="zh-CN" altLang="en-US" sz="2400" dirty="0"/>
              <a:t>，排序所需时间较长</a:t>
            </a:r>
            <a:endParaRPr lang="zh-CN" altLang="en-US" sz="2400" dirty="0"/>
          </a:p>
        </p:txBody>
      </p:sp>
      <p:pic>
        <p:nvPicPr>
          <p:cNvPr id="12" name="图片 11"/>
          <p:cNvPicPr>
            <a:picLocks noChangeAspect="1"/>
          </p:cNvPicPr>
          <p:nvPr/>
        </p:nvPicPr>
        <p:blipFill rotWithShape="1">
          <a:blip r:embed="rId1"/>
          <a:srcRect r="16030" b="36752"/>
          <a:stretch>
            <a:fillRect/>
          </a:stretch>
        </p:blipFill>
        <p:spPr>
          <a:xfrm>
            <a:off x="943524" y="2647189"/>
            <a:ext cx="5055804" cy="882820"/>
          </a:xfrm>
          <a:prstGeom prst="rect">
            <a:avLst/>
          </a:prstGeom>
        </p:spPr>
      </p:pic>
      <p:pic>
        <p:nvPicPr>
          <p:cNvPr id="15" name="图片 14"/>
          <p:cNvPicPr>
            <a:picLocks noChangeAspect="1"/>
          </p:cNvPicPr>
          <p:nvPr/>
        </p:nvPicPr>
        <p:blipFill rotWithShape="1">
          <a:blip r:embed="rId2"/>
          <a:srcRect l="3166" t="-1" r="24578" b="32182"/>
          <a:stretch>
            <a:fillRect/>
          </a:stretch>
        </p:blipFill>
        <p:spPr>
          <a:xfrm>
            <a:off x="943524" y="4816296"/>
            <a:ext cx="5248589" cy="1152123"/>
          </a:xfrm>
          <a:prstGeom prst="rect">
            <a:avLst/>
          </a:prstGeom>
        </p:spPr>
      </p:pic>
      <p:sp>
        <p:nvSpPr>
          <p:cNvPr id="16" name="文本框 15"/>
          <p:cNvSpPr txBox="1"/>
          <p:nvPr/>
        </p:nvSpPr>
        <p:spPr>
          <a:xfrm>
            <a:off x="879308" y="3931920"/>
            <a:ext cx="7378995" cy="830997"/>
          </a:xfrm>
          <a:prstGeom prst="rect">
            <a:avLst/>
          </a:prstGeom>
          <a:noFill/>
        </p:spPr>
        <p:txBody>
          <a:bodyPr wrap="square" rtlCol="0">
            <a:spAutoFit/>
          </a:bodyPr>
          <a:lstStyle/>
          <a:p>
            <a:r>
              <a:rPr lang="zh-CN" altLang="en-US" sz="2400" dirty="0"/>
              <a:t>开启</a:t>
            </a:r>
            <a:r>
              <a:rPr lang="en-US" altLang="zh-CN" sz="2400" dirty="0"/>
              <a:t>TLB</a:t>
            </a:r>
            <a:r>
              <a:rPr lang="zh-CN" altLang="en-US" sz="2400" dirty="0"/>
              <a:t>，排序所需时间有所减少，从中可看出</a:t>
            </a:r>
            <a:r>
              <a:rPr lang="en-US" altLang="zh-CN" sz="2400" dirty="0"/>
              <a:t>TLB</a:t>
            </a:r>
            <a:r>
              <a:rPr lang="zh-CN" altLang="en-US" sz="2400" dirty="0"/>
              <a:t>对缺页率没有影响，但是可以改善性能</a:t>
            </a:r>
            <a:endParaRPr lang="zh-CN" altLang="en-US" sz="2400" dirty="0"/>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en-US" altLang="zh-CN"/>
              <a:t>THANKS</a:t>
            </a:r>
            <a:r>
              <a:rPr lang="zh-CN" altLang="en-US"/>
              <a:t>！</a:t>
            </a:r>
            <a:endParaRPr lang="zh-CN" altLang="en-US" dirty="0"/>
          </a:p>
        </p:txBody>
      </p:sp>
      <p:sp>
        <p:nvSpPr>
          <p:cNvPr id="3" name="副标题 2"/>
          <p:cNvSpPr>
            <a:spLocks noGrp="1"/>
          </p:cNvSpPr>
          <p:nvPr>
            <p:ph type="subTitle" idx="1"/>
          </p:nvPr>
        </p:nvSpPr>
        <p:spPr/>
        <p:txBody>
          <a:bodyPr/>
          <a:lstStyle/>
          <a:p>
            <a:r>
              <a:rPr lang="en-US" altLang="zh-CN" dirty="0"/>
              <a:t>Q&amp;A</a:t>
            </a:r>
            <a:endParaRPr lang="en-US" altLang="zh-CN"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61872" y="552577"/>
            <a:ext cx="9418320" cy="1156208"/>
          </a:xfrm>
        </p:spPr>
        <p:txBody>
          <a:bodyPr/>
          <a:lstStyle/>
          <a:p>
            <a:r>
              <a:rPr lang="zh-CN" sz="4800">
                <a:sym typeface="+mn-ea"/>
              </a:rPr>
              <a:t>基本方法</a:t>
            </a:r>
            <a:endParaRPr lang="zh-CN" sz="4800" dirty="0"/>
          </a:p>
        </p:txBody>
      </p:sp>
      <p:sp>
        <p:nvSpPr>
          <p:cNvPr id="5" name="灯片编号占位符 4"/>
          <p:cNvSpPr>
            <a:spLocks noGrp="1"/>
          </p:cNvSpPr>
          <p:nvPr>
            <p:ph type="sldNum" sz="quarter" idx="12"/>
          </p:nvPr>
        </p:nvSpPr>
        <p:spPr/>
        <p:txBody>
          <a:bodyPr/>
          <a:lstStyle/>
          <a:p>
            <a:fld id="{4FAB73BC-B049-4115-A692-8D63A059BFB8}" type="slidenum">
              <a:rPr lang="en-US" smtClean="0"/>
            </a:fld>
            <a:endParaRPr lang="en-US" dirty="0"/>
          </a:p>
        </p:txBody>
      </p:sp>
      <p:sp>
        <p:nvSpPr>
          <p:cNvPr id="6" name="内容占位符 2"/>
          <p:cNvSpPr>
            <a:spLocks noGrp="1"/>
          </p:cNvSpPr>
          <p:nvPr>
            <p:custDataLst>
              <p:tags r:id="rId1"/>
            </p:custDataLst>
          </p:nvPr>
        </p:nvSpPr>
        <p:spPr>
          <a:xfrm>
            <a:off x="1261745" y="1708785"/>
            <a:ext cx="3244850" cy="4455795"/>
          </a:xfrm>
          <a:prstGeom prst="rect">
            <a:avLst/>
          </a:prstGeom>
        </p:spPr>
        <p:txBody>
          <a:bodyPr>
            <a:normAutofit/>
          </a:bodyPr>
          <a:lstStyle>
            <a:lvl1pPr marL="269875" indent="-269875" algn="l" defTabSz="914400" rtl="0" eaLnBrk="1" latinLnBrk="0" hangingPunct="1">
              <a:lnSpc>
                <a:spcPct val="120000"/>
              </a:lnSpc>
              <a:spcBef>
                <a:spcPts val="1400"/>
              </a:spcBef>
              <a:spcAft>
                <a:spcPts val="200"/>
              </a:spcAft>
              <a:buClr>
                <a:schemeClr val="accent1"/>
              </a:buClr>
              <a:buSzPct val="80000"/>
              <a:buFont typeface="微软雅黑" panose="020B0503020204020204" pitchFamily="34" charset="-122"/>
              <a:buChar char="▪"/>
              <a:defRPr sz="3600" kern="1200" spc="10" baseline="0">
                <a:solidFill>
                  <a:schemeClr val="tx1"/>
                </a:solidFill>
                <a:latin typeface="+mn-lt"/>
                <a:ea typeface="+mn-ea"/>
                <a:cs typeface="+mn-cs"/>
              </a:defRPr>
            </a:lvl1pPr>
            <a:lvl2pPr marL="541655" indent="-266700" algn="l" defTabSz="914400" rtl="0" eaLnBrk="1" latinLnBrk="0" hangingPunct="1">
              <a:lnSpc>
                <a:spcPct val="120000"/>
              </a:lnSpc>
              <a:spcBef>
                <a:spcPts val="300"/>
              </a:spcBef>
              <a:spcAft>
                <a:spcPts val="300"/>
              </a:spcAft>
              <a:buClr>
                <a:schemeClr val="accent1"/>
              </a:buClr>
              <a:buFont typeface="微软雅黑" panose="020B0503020204020204" pitchFamily="34" charset="-122"/>
              <a:buChar char="▫"/>
              <a:defRPr sz="3200" kern="1200">
                <a:solidFill>
                  <a:schemeClr val="tx1">
                    <a:lumMod val="85000"/>
                    <a:lumOff val="15000"/>
                  </a:schemeClr>
                </a:solidFill>
                <a:latin typeface="+mn-lt"/>
                <a:ea typeface="+mn-ea"/>
                <a:cs typeface="+mn-cs"/>
              </a:defRPr>
            </a:lvl2pPr>
            <a:lvl3pPr marL="805180" indent="-257175" algn="l" defTabSz="914400" rtl="0" eaLnBrk="1" latinLnBrk="0" hangingPunct="1">
              <a:lnSpc>
                <a:spcPct val="120000"/>
              </a:lnSpc>
              <a:spcBef>
                <a:spcPts val="300"/>
              </a:spcBef>
              <a:spcAft>
                <a:spcPts val="300"/>
              </a:spcAft>
              <a:buClr>
                <a:schemeClr val="accent1"/>
              </a:buClr>
              <a:buFont typeface="微软雅黑" panose="020B0503020204020204" pitchFamily="34" charset="-122"/>
              <a:buChar char="◦"/>
              <a:defRPr sz="2800" kern="1200">
                <a:solidFill>
                  <a:schemeClr val="tx1">
                    <a:lumMod val="85000"/>
                    <a:lumOff val="15000"/>
                  </a:schemeClr>
                </a:solidFill>
                <a:latin typeface="+mn-lt"/>
                <a:ea typeface="+mn-ea"/>
                <a:cs typeface="+mn-cs"/>
              </a:defRPr>
            </a:lvl3pPr>
            <a:lvl4pPr marL="1075055" indent="-252730" algn="l" defTabSz="914400" rtl="0" eaLnBrk="1" latinLnBrk="0" hangingPunct="1">
              <a:lnSpc>
                <a:spcPct val="120000"/>
              </a:lnSpc>
              <a:spcBef>
                <a:spcPts val="300"/>
              </a:spcBef>
              <a:spcAft>
                <a:spcPts val="300"/>
              </a:spcAft>
              <a:buClr>
                <a:schemeClr val="accent1"/>
              </a:buClr>
              <a:buFont typeface="微软雅黑" panose="020B0503020204020204" pitchFamily="34" charset="-122"/>
              <a:buChar char="◦"/>
              <a:defRPr sz="2800" kern="1200">
                <a:solidFill>
                  <a:schemeClr val="tx1">
                    <a:lumMod val="85000"/>
                    <a:lumOff val="15000"/>
                  </a:schemeClr>
                </a:solidFill>
                <a:latin typeface="+mn-lt"/>
                <a:ea typeface="+mn-ea"/>
                <a:cs typeface="+mn-cs"/>
              </a:defRPr>
            </a:lvl4pPr>
            <a:lvl5pPr marL="1346200" indent="-249555" algn="l" defTabSz="914400" rtl="0" eaLnBrk="1" latinLnBrk="0" hangingPunct="1">
              <a:lnSpc>
                <a:spcPct val="120000"/>
              </a:lnSpc>
              <a:spcBef>
                <a:spcPts val="300"/>
              </a:spcBef>
              <a:spcAft>
                <a:spcPts val="300"/>
              </a:spcAft>
              <a:buClr>
                <a:schemeClr val="accent1"/>
              </a:buClr>
              <a:buFont typeface="微软雅黑" panose="020B0503020204020204" pitchFamily="34" charset="-122"/>
              <a:buChar char="◦"/>
              <a:defRPr sz="2800" kern="1200">
                <a:solidFill>
                  <a:schemeClr val="tx1">
                    <a:lumMod val="85000"/>
                    <a:lumOff val="15000"/>
                  </a:schemeClr>
                </a:solidFill>
                <a:latin typeface="+mn-lt"/>
                <a:ea typeface="+mn-ea"/>
                <a:cs typeface="+mn-cs"/>
              </a:defRPr>
            </a:lvl5pPr>
            <a:lvl6pPr marL="1600200" indent="-228600" algn="l" defTabSz="914400" rtl="0" eaLnBrk="1" latinLnBrk="0" hangingPunct="1">
              <a:lnSpc>
                <a:spcPct val="90000"/>
              </a:lnSpc>
              <a:spcBef>
                <a:spcPts val="300"/>
              </a:spcBef>
              <a:spcAft>
                <a:spcPts val="300"/>
              </a:spcAft>
              <a:buClr>
                <a:schemeClr val="accent1"/>
              </a:buClr>
              <a:buFont typeface="Wingdings 2" panose="05020102010507070707" pitchFamily="18" charset="2"/>
              <a:buChar char=""/>
              <a:defRPr sz="1400" kern="1200">
                <a:solidFill>
                  <a:schemeClr val="tx1">
                    <a:lumMod val="85000"/>
                    <a:lumOff val="15000"/>
                  </a:schemeClr>
                </a:solidFill>
                <a:latin typeface="+mn-lt"/>
                <a:ea typeface="+mn-ea"/>
                <a:cs typeface="+mn-cs"/>
              </a:defRPr>
            </a:lvl6pPr>
            <a:lvl7pPr marL="1899920" indent="-228600" algn="l" defTabSz="914400" rtl="0" eaLnBrk="1" latinLnBrk="0" hangingPunct="1">
              <a:lnSpc>
                <a:spcPct val="90000"/>
              </a:lnSpc>
              <a:spcBef>
                <a:spcPts val="300"/>
              </a:spcBef>
              <a:spcAft>
                <a:spcPts val="300"/>
              </a:spcAft>
              <a:buClr>
                <a:schemeClr val="accent1"/>
              </a:buClr>
              <a:buFont typeface="Wingdings 2" panose="05020102010507070707" pitchFamily="18" charset="2"/>
              <a:buChar char=""/>
              <a:defRPr sz="1400" kern="1200">
                <a:solidFill>
                  <a:schemeClr val="tx1">
                    <a:lumMod val="85000"/>
                    <a:lumOff val="15000"/>
                  </a:schemeClr>
                </a:solidFill>
                <a:latin typeface="+mn-lt"/>
                <a:ea typeface="+mn-ea"/>
                <a:cs typeface="+mn-cs"/>
              </a:defRPr>
            </a:lvl7pPr>
            <a:lvl8pPr marL="2200275" indent="-228600" algn="l" defTabSz="914400" rtl="0" eaLnBrk="1" latinLnBrk="0" hangingPunct="1">
              <a:lnSpc>
                <a:spcPct val="90000"/>
              </a:lnSpc>
              <a:spcBef>
                <a:spcPts val="300"/>
              </a:spcBef>
              <a:spcAft>
                <a:spcPts val="300"/>
              </a:spcAft>
              <a:buClr>
                <a:schemeClr val="accent1"/>
              </a:buClr>
              <a:buFont typeface="Wingdings 2" panose="05020102010507070707" pitchFamily="18" charset="2"/>
              <a:buChar char=""/>
              <a:defRPr sz="1400" kern="1200">
                <a:solidFill>
                  <a:schemeClr val="tx1">
                    <a:lumMod val="85000"/>
                    <a:lumOff val="15000"/>
                  </a:schemeClr>
                </a:solidFill>
                <a:latin typeface="+mn-lt"/>
                <a:ea typeface="+mn-ea"/>
                <a:cs typeface="+mn-cs"/>
              </a:defRPr>
            </a:lvl8pPr>
            <a:lvl9pPr marL="2499995" indent="-228600" algn="l" defTabSz="914400" rtl="0" eaLnBrk="1" latinLnBrk="0" hangingPunct="1">
              <a:lnSpc>
                <a:spcPct val="90000"/>
              </a:lnSpc>
              <a:spcBef>
                <a:spcPts val="300"/>
              </a:spcBef>
              <a:spcAft>
                <a:spcPts val="300"/>
              </a:spcAft>
              <a:buClr>
                <a:schemeClr val="accent1"/>
              </a:buClr>
              <a:buFont typeface="Wingdings 2" panose="05020102010507070707" pitchFamily="18" charset="2"/>
              <a:buChar char=""/>
              <a:defRPr sz="1400" kern="1200">
                <a:solidFill>
                  <a:schemeClr val="tx1">
                    <a:lumMod val="85000"/>
                    <a:lumOff val="15000"/>
                  </a:schemeClr>
                </a:solidFill>
                <a:latin typeface="+mn-lt"/>
                <a:ea typeface="+mn-ea"/>
                <a:cs typeface="+mn-cs"/>
              </a:defRPr>
            </a:lvl9pPr>
          </a:lstStyle>
          <a:p>
            <a:pPr indent="-447675" algn="l" fontAlgn="auto">
              <a:lnSpc>
                <a:spcPct val="135000"/>
              </a:lnSpc>
              <a:buFont typeface="Wingdings" panose="05000000000000000000" pitchFamily="2" charset="2"/>
              <a:buChar char="n"/>
            </a:pPr>
            <a:r>
              <a:rPr lang="zh-CN" altLang="en-US" sz="2800" dirty="0">
                <a:solidFill>
                  <a:schemeClr val="tx2"/>
                </a:solidFill>
              </a:rPr>
              <a:t>对照处理：命名方法、数据类型、</a:t>
            </a:r>
            <a:r>
              <a:rPr lang="en-US" altLang="zh-CN" sz="2800" dirty="0">
                <a:solidFill>
                  <a:schemeClr val="tx2"/>
                </a:solidFill>
              </a:rPr>
              <a:t>config</a:t>
            </a:r>
            <a:endParaRPr lang="en-US" altLang="zh-CN" sz="2800" dirty="0">
              <a:solidFill>
                <a:schemeClr val="tx2"/>
              </a:solidFill>
            </a:endParaRPr>
          </a:p>
        </p:txBody>
      </p:sp>
      <p:pic>
        <p:nvPicPr>
          <p:cNvPr id="4" name="图片 3"/>
          <p:cNvPicPr>
            <a:picLocks noChangeAspect="1"/>
          </p:cNvPicPr>
          <p:nvPr/>
        </p:nvPicPr>
        <p:blipFill>
          <a:blip r:embed="rId2"/>
          <a:stretch>
            <a:fillRect/>
          </a:stretch>
        </p:blipFill>
        <p:spPr>
          <a:xfrm>
            <a:off x="6875780" y="115570"/>
            <a:ext cx="3883660" cy="6110605"/>
          </a:xfrm>
          <a:prstGeom prst="rect">
            <a:avLst/>
          </a:prstGeom>
        </p:spPr>
      </p:pic>
      <p:pic>
        <p:nvPicPr>
          <p:cNvPr id="7" name="图片 6"/>
          <p:cNvPicPr>
            <a:picLocks noChangeAspect="1"/>
          </p:cNvPicPr>
          <p:nvPr>
            <p:custDataLst>
              <p:tags r:id="rId3"/>
            </p:custDataLst>
          </p:nvPr>
        </p:nvPicPr>
        <p:blipFill>
          <a:blip r:embed="rId4"/>
          <a:stretch>
            <a:fillRect/>
          </a:stretch>
        </p:blipFill>
        <p:spPr>
          <a:xfrm>
            <a:off x="1084580" y="3753485"/>
            <a:ext cx="5570220" cy="220091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61872" y="552577"/>
            <a:ext cx="9418320" cy="1156208"/>
          </a:xfrm>
        </p:spPr>
        <p:txBody>
          <a:bodyPr/>
          <a:lstStyle/>
          <a:p>
            <a:r>
              <a:rPr lang="zh-CN" sz="4800">
                <a:sym typeface="+mn-ea"/>
              </a:rPr>
              <a:t>基本方法</a:t>
            </a:r>
            <a:endParaRPr lang="zh-CN" sz="4800" dirty="0"/>
          </a:p>
        </p:txBody>
      </p:sp>
      <p:sp>
        <p:nvSpPr>
          <p:cNvPr id="5" name="灯片编号占位符 4"/>
          <p:cNvSpPr>
            <a:spLocks noGrp="1"/>
          </p:cNvSpPr>
          <p:nvPr>
            <p:ph type="sldNum" sz="quarter" idx="12"/>
          </p:nvPr>
        </p:nvSpPr>
        <p:spPr/>
        <p:txBody>
          <a:bodyPr/>
          <a:lstStyle/>
          <a:p>
            <a:fld id="{4FAB73BC-B049-4115-A692-8D63A059BFB8}" type="slidenum">
              <a:rPr lang="en-US" smtClean="0"/>
            </a:fld>
            <a:endParaRPr lang="en-US" dirty="0"/>
          </a:p>
        </p:txBody>
      </p:sp>
      <p:sp>
        <p:nvSpPr>
          <p:cNvPr id="6" name="内容占位符 2"/>
          <p:cNvSpPr>
            <a:spLocks noGrp="1"/>
          </p:cNvSpPr>
          <p:nvPr>
            <p:custDataLst>
              <p:tags r:id="rId1"/>
            </p:custDataLst>
          </p:nvPr>
        </p:nvSpPr>
        <p:spPr>
          <a:xfrm>
            <a:off x="1261745" y="1708785"/>
            <a:ext cx="3244850" cy="4455795"/>
          </a:xfrm>
          <a:prstGeom prst="rect">
            <a:avLst/>
          </a:prstGeom>
        </p:spPr>
        <p:txBody>
          <a:bodyPr>
            <a:normAutofit/>
          </a:bodyPr>
          <a:lstStyle>
            <a:lvl1pPr marL="269875" indent="-269875" algn="l" defTabSz="914400" rtl="0" eaLnBrk="1" latinLnBrk="0" hangingPunct="1">
              <a:lnSpc>
                <a:spcPct val="120000"/>
              </a:lnSpc>
              <a:spcBef>
                <a:spcPts val="1400"/>
              </a:spcBef>
              <a:spcAft>
                <a:spcPts val="200"/>
              </a:spcAft>
              <a:buClr>
                <a:schemeClr val="accent1"/>
              </a:buClr>
              <a:buSzPct val="80000"/>
              <a:buFont typeface="微软雅黑" panose="020B0503020204020204" pitchFamily="34" charset="-122"/>
              <a:buChar char="▪"/>
              <a:defRPr sz="3600" kern="1200" spc="10" baseline="0">
                <a:solidFill>
                  <a:schemeClr val="tx1"/>
                </a:solidFill>
                <a:latin typeface="+mn-lt"/>
                <a:ea typeface="+mn-ea"/>
                <a:cs typeface="+mn-cs"/>
              </a:defRPr>
            </a:lvl1pPr>
            <a:lvl2pPr marL="541655" indent="-266700" algn="l" defTabSz="914400" rtl="0" eaLnBrk="1" latinLnBrk="0" hangingPunct="1">
              <a:lnSpc>
                <a:spcPct val="120000"/>
              </a:lnSpc>
              <a:spcBef>
                <a:spcPts val="300"/>
              </a:spcBef>
              <a:spcAft>
                <a:spcPts val="300"/>
              </a:spcAft>
              <a:buClr>
                <a:schemeClr val="accent1"/>
              </a:buClr>
              <a:buFont typeface="微软雅黑" panose="020B0503020204020204" pitchFamily="34" charset="-122"/>
              <a:buChar char="▫"/>
              <a:defRPr sz="3200" kern="1200">
                <a:solidFill>
                  <a:schemeClr val="tx1">
                    <a:lumMod val="85000"/>
                    <a:lumOff val="15000"/>
                  </a:schemeClr>
                </a:solidFill>
                <a:latin typeface="+mn-lt"/>
                <a:ea typeface="+mn-ea"/>
                <a:cs typeface="+mn-cs"/>
              </a:defRPr>
            </a:lvl2pPr>
            <a:lvl3pPr marL="805180" indent="-257175" algn="l" defTabSz="914400" rtl="0" eaLnBrk="1" latinLnBrk="0" hangingPunct="1">
              <a:lnSpc>
                <a:spcPct val="120000"/>
              </a:lnSpc>
              <a:spcBef>
                <a:spcPts val="300"/>
              </a:spcBef>
              <a:spcAft>
                <a:spcPts val="300"/>
              </a:spcAft>
              <a:buClr>
                <a:schemeClr val="accent1"/>
              </a:buClr>
              <a:buFont typeface="微软雅黑" panose="020B0503020204020204" pitchFamily="34" charset="-122"/>
              <a:buChar char="◦"/>
              <a:defRPr sz="2800" kern="1200">
                <a:solidFill>
                  <a:schemeClr val="tx1">
                    <a:lumMod val="85000"/>
                    <a:lumOff val="15000"/>
                  </a:schemeClr>
                </a:solidFill>
                <a:latin typeface="+mn-lt"/>
                <a:ea typeface="+mn-ea"/>
                <a:cs typeface="+mn-cs"/>
              </a:defRPr>
            </a:lvl3pPr>
            <a:lvl4pPr marL="1075055" indent="-252730" algn="l" defTabSz="914400" rtl="0" eaLnBrk="1" latinLnBrk="0" hangingPunct="1">
              <a:lnSpc>
                <a:spcPct val="120000"/>
              </a:lnSpc>
              <a:spcBef>
                <a:spcPts val="300"/>
              </a:spcBef>
              <a:spcAft>
                <a:spcPts val="300"/>
              </a:spcAft>
              <a:buClr>
                <a:schemeClr val="accent1"/>
              </a:buClr>
              <a:buFont typeface="微软雅黑" panose="020B0503020204020204" pitchFamily="34" charset="-122"/>
              <a:buChar char="◦"/>
              <a:defRPr sz="2800" kern="1200">
                <a:solidFill>
                  <a:schemeClr val="tx1">
                    <a:lumMod val="85000"/>
                    <a:lumOff val="15000"/>
                  </a:schemeClr>
                </a:solidFill>
                <a:latin typeface="+mn-lt"/>
                <a:ea typeface="+mn-ea"/>
                <a:cs typeface="+mn-cs"/>
              </a:defRPr>
            </a:lvl4pPr>
            <a:lvl5pPr marL="1346200" indent="-249555" algn="l" defTabSz="914400" rtl="0" eaLnBrk="1" latinLnBrk="0" hangingPunct="1">
              <a:lnSpc>
                <a:spcPct val="120000"/>
              </a:lnSpc>
              <a:spcBef>
                <a:spcPts val="300"/>
              </a:spcBef>
              <a:spcAft>
                <a:spcPts val="300"/>
              </a:spcAft>
              <a:buClr>
                <a:schemeClr val="accent1"/>
              </a:buClr>
              <a:buFont typeface="微软雅黑" panose="020B0503020204020204" pitchFamily="34" charset="-122"/>
              <a:buChar char="◦"/>
              <a:defRPr sz="2800" kern="1200">
                <a:solidFill>
                  <a:schemeClr val="tx1">
                    <a:lumMod val="85000"/>
                    <a:lumOff val="15000"/>
                  </a:schemeClr>
                </a:solidFill>
                <a:latin typeface="+mn-lt"/>
                <a:ea typeface="+mn-ea"/>
                <a:cs typeface="+mn-cs"/>
              </a:defRPr>
            </a:lvl5pPr>
            <a:lvl6pPr marL="1600200" indent="-228600" algn="l" defTabSz="914400" rtl="0" eaLnBrk="1" latinLnBrk="0" hangingPunct="1">
              <a:lnSpc>
                <a:spcPct val="90000"/>
              </a:lnSpc>
              <a:spcBef>
                <a:spcPts val="300"/>
              </a:spcBef>
              <a:spcAft>
                <a:spcPts val="300"/>
              </a:spcAft>
              <a:buClr>
                <a:schemeClr val="accent1"/>
              </a:buClr>
              <a:buFont typeface="Wingdings 2" panose="05020102010507070707" pitchFamily="18" charset="2"/>
              <a:buChar char=""/>
              <a:defRPr sz="1400" kern="1200">
                <a:solidFill>
                  <a:schemeClr val="tx1">
                    <a:lumMod val="85000"/>
                    <a:lumOff val="15000"/>
                  </a:schemeClr>
                </a:solidFill>
                <a:latin typeface="+mn-lt"/>
                <a:ea typeface="+mn-ea"/>
                <a:cs typeface="+mn-cs"/>
              </a:defRPr>
            </a:lvl6pPr>
            <a:lvl7pPr marL="1899920" indent="-228600" algn="l" defTabSz="914400" rtl="0" eaLnBrk="1" latinLnBrk="0" hangingPunct="1">
              <a:lnSpc>
                <a:spcPct val="90000"/>
              </a:lnSpc>
              <a:spcBef>
                <a:spcPts val="300"/>
              </a:spcBef>
              <a:spcAft>
                <a:spcPts val="300"/>
              </a:spcAft>
              <a:buClr>
                <a:schemeClr val="accent1"/>
              </a:buClr>
              <a:buFont typeface="Wingdings 2" panose="05020102010507070707" pitchFamily="18" charset="2"/>
              <a:buChar char=""/>
              <a:defRPr sz="1400" kern="1200">
                <a:solidFill>
                  <a:schemeClr val="tx1">
                    <a:lumMod val="85000"/>
                    <a:lumOff val="15000"/>
                  </a:schemeClr>
                </a:solidFill>
                <a:latin typeface="+mn-lt"/>
                <a:ea typeface="+mn-ea"/>
                <a:cs typeface="+mn-cs"/>
              </a:defRPr>
            </a:lvl7pPr>
            <a:lvl8pPr marL="2200275" indent="-228600" algn="l" defTabSz="914400" rtl="0" eaLnBrk="1" latinLnBrk="0" hangingPunct="1">
              <a:lnSpc>
                <a:spcPct val="90000"/>
              </a:lnSpc>
              <a:spcBef>
                <a:spcPts val="300"/>
              </a:spcBef>
              <a:spcAft>
                <a:spcPts val="300"/>
              </a:spcAft>
              <a:buClr>
                <a:schemeClr val="accent1"/>
              </a:buClr>
              <a:buFont typeface="Wingdings 2" panose="05020102010507070707" pitchFamily="18" charset="2"/>
              <a:buChar char=""/>
              <a:defRPr sz="1400" kern="1200">
                <a:solidFill>
                  <a:schemeClr val="tx1">
                    <a:lumMod val="85000"/>
                    <a:lumOff val="15000"/>
                  </a:schemeClr>
                </a:solidFill>
                <a:latin typeface="+mn-lt"/>
                <a:ea typeface="+mn-ea"/>
                <a:cs typeface="+mn-cs"/>
              </a:defRPr>
            </a:lvl8pPr>
            <a:lvl9pPr marL="2499995" indent="-228600" algn="l" defTabSz="914400" rtl="0" eaLnBrk="1" latinLnBrk="0" hangingPunct="1">
              <a:lnSpc>
                <a:spcPct val="90000"/>
              </a:lnSpc>
              <a:spcBef>
                <a:spcPts val="300"/>
              </a:spcBef>
              <a:spcAft>
                <a:spcPts val="300"/>
              </a:spcAft>
              <a:buClr>
                <a:schemeClr val="accent1"/>
              </a:buClr>
              <a:buFont typeface="Wingdings 2" panose="05020102010507070707" pitchFamily="18" charset="2"/>
              <a:buChar char=""/>
              <a:defRPr sz="1400" kern="1200">
                <a:solidFill>
                  <a:schemeClr val="tx1">
                    <a:lumMod val="85000"/>
                    <a:lumOff val="15000"/>
                  </a:schemeClr>
                </a:solidFill>
                <a:latin typeface="+mn-lt"/>
                <a:ea typeface="+mn-ea"/>
                <a:cs typeface="+mn-cs"/>
              </a:defRPr>
            </a:lvl9pPr>
          </a:lstStyle>
          <a:p>
            <a:pPr indent="-447675" algn="l" fontAlgn="auto">
              <a:lnSpc>
                <a:spcPct val="135000"/>
              </a:lnSpc>
              <a:buFont typeface="Wingdings" panose="05000000000000000000" pitchFamily="2" charset="2"/>
              <a:buChar char="n"/>
            </a:pPr>
            <a:r>
              <a:rPr lang="zh-CN" altLang="en-US" sz="2800" dirty="0">
                <a:solidFill>
                  <a:schemeClr val="tx2"/>
                </a:solidFill>
              </a:rPr>
              <a:t>对照处理：命名方法、数据类型、</a:t>
            </a:r>
            <a:r>
              <a:rPr lang="en-US" altLang="zh-CN" sz="2800" dirty="0">
                <a:solidFill>
                  <a:schemeClr val="tx2"/>
                </a:solidFill>
              </a:rPr>
              <a:t>config</a:t>
            </a:r>
            <a:endParaRPr lang="en-US" altLang="zh-CN" sz="2800" dirty="0">
              <a:solidFill>
                <a:schemeClr val="tx2"/>
              </a:solidFill>
            </a:endParaRPr>
          </a:p>
        </p:txBody>
      </p:sp>
      <p:pic>
        <p:nvPicPr>
          <p:cNvPr id="3" name="图片 2"/>
          <p:cNvPicPr>
            <a:picLocks noChangeAspect="1"/>
          </p:cNvPicPr>
          <p:nvPr>
            <p:custDataLst>
              <p:tags r:id="rId2"/>
            </p:custDataLst>
          </p:nvPr>
        </p:nvPicPr>
        <p:blipFill>
          <a:blip r:embed="rId3"/>
          <a:stretch>
            <a:fillRect/>
          </a:stretch>
        </p:blipFill>
        <p:spPr>
          <a:xfrm>
            <a:off x="4304030" y="1441450"/>
            <a:ext cx="6991350" cy="424561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61872" y="552577"/>
            <a:ext cx="9418320" cy="1156208"/>
          </a:xfrm>
        </p:spPr>
        <p:txBody>
          <a:bodyPr/>
          <a:lstStyle/>
          <a:p>
            <a:r>
              <a:rPr lang="en-US" altLang="zh-CN" sz="4800">
                <a:sym typeface="+mn-ea"/>
              </a:rPr>
              <a:t>Rust</a:t>
            </a:r>
            <a:r>
              <a:rPr lang="zh-CN" altLang="en-US" sz="4800">
                <a:sym typeface="+mn-ea"/>
              </a:rPr>
              <a:t>部分语法困难与解决</a:t>
            </a:r>
            <a:endParaRPr lang="en-US" altLang="zh-CN" sz="4800" dirty="0"/>
          </a:p>
        </p:txBody>
      </p:sp>
      <p:sp>
        <p:nvSpPr>
          <p:cNvPr id="3" name="文本占位符 2"/>
          <p:cNvSpPr>
            <a:spLocks noGrp="1"/>
          </p:cNvSpPr>
          <p:nvPr>
            <p:ph type="body" idx="1"/>
          </p:nvPr>
        </p:nvSpPr>
        <p:spPr/>
        <p:txBody>
          <a:bodyPr/>
          <a:lstStyle/>
          <a:p>
            <a:pPr marL="177800" indent="0">
              <a:buNone/>
            </a:pPr>
            <a:r>
              <a:rPr lang="en-US" altLang="zh-CN" sz="2800" dirty="0"/>
              <a:t>1. </a:t>
            </a:r>
            <a:r>
              <a:rPr lang="zh-CN" altLang="en-US" sz="2800" dirty="0"/>
              <a:t>条件编译：条件编译是指根据某些条件来决定部分代码是否被视为源代码的一部分。在</a:t>
            </a:r>
            <a:r>
              <a:rPr lang="en-US" altLang="zh-CN" sz="2800" dirty="0"/>
              <a:t>rust</a:t>
            </a:r>
            <a:r>
              <a:rPr lang="zh-CN" altLang="en-US" sz="2800" dirty="0"/>
              <a:t>中使用`cfg`属性来有条件地编译函数。可编辑的编译选项使用Cargo进行设置。</a:t>
            </a:r>
            <a:endParaRPr lang="zh-CN" altLang="en-US" sz="2800" dirty="0"/>
          </a:p>
          <a:p>
            <a:pPr marL="177800" indent="0">
              <a:buNone/>
            </a:pPr>
            <a:endParaRPr lang="zh-CN" altLang="en-US" sz="2800" dirty="0"/>
          </a:p>
          <a:p>
            <a:pPr marL="177800" indent="0">
              <a:buNone/>
            </a:pPr>
            <a:endParaRPr lang="zh-CN" altLang="en-US" sz="2800" dirty="0"/>
          </a:p>
        </p:txBody>
      </p:sp>
      <p:sp>
        <p:nvSpPr>
          <p:cNvPr id="5" name="灯片编号占位符 4"/>
          <p:cNvSpPr>
            <a:spLocks noGrp="1"/>
          </p:cNvSpPr>
          <p:nvPr>
            <p:ph type="sldNum" sz="quarter" idx="12"/>
          </p:nvPr>
        </p:nvSpPr>
        <p:spPr/>
        <p:txBody>
          <a:bodyPr/>
          <a:lstStyle/>
          <a:p>
            <a:fld id="{4FAB73BC-B049-4115-A692-8D63A059BFB8}" type="slidenum">
              <a:rPr lang="en-US" smtClean="0"/>
            </a:fld>
            <a:endParaRPr lang="en-US" dirty="0"/>
          </a:p>
        </p:txBody>
      </p:sp>
      <p:pic>
        <p:nvPicPr>
          <p:cNvPr id="7" name="图片 6"/>
          <p:cNvPicPr>
            <a:picLocks noChangeAspect="1"/>
          </p:cNvPicPr>
          <p:nvPr>
            <p:custDataLst>
              <p:tags r:id="rId1"/>
            </p:custDataLst>
          </p:nvPr>
        </p:nvPicPr>
        <p:blipFill>
          <a:blip r:embed="rId2"/>
          <a:stretch>
            <a:fillRect/>
          </a:stretch>
        </p:blipFill>
        <p:spPr>
          <a:xfrm>
            <a:off x="1449070" y="5280660"/>
            <a:ext cx="6589395" cy="1019810"/>
          </a:xfrm>
          <a:prstGeom prst="rect">
            <a:avLst/>
          </a:prstGeom>
        </p:spPr>
      </p:pic>
      <p:pic>
        <p:nvPicPr>
          <p:cNvPr id="8" name="图片 7"/>
          <p:cNvPicPr>
            <a:picLocks noChangeAspect="1"/>
          </p:cNvPicPr>
          <p:nvPr>
            <p:custDataLst>
              <p:tags r:id="rId3"/>
            </p:custDataLst>
          </p:nvPr>
        </p:nvPicPr>
        <p:blipFill>
          <a:blip r:embed="rId4"/>
          <a:stretch>
            <a:fillRect/>
          </a:stretch>
        </p:blipFill>
        <p:spPr>
          <a:xfrm>
            <a:off x="1449070" y="4394200"/>
            <a:ext cx="6556375" cy="808355"/>
          </a:xfrm>
          <a:prstGeom prst="rect">
            <a:avLst/>
          </a:prstGeom>
        </p:spPr>
      </p:pic>
      <p:pic>
        <p:nvPicPr>
          <p:cNvPr id="4" name="图片 3"/>
          <p:cNvPicPr>
            <a:picLocks noChangeAspect="1"/>
          </p:cNvPicPr>
          <p:nvPr>
            <p:custDataLst>
              <p:tags r:id="rId5"/>
            </p:custDataLst>
          </p:nvPr>
        </p:nvPicPr>
        <p:blipFill>
          <a:blip r:embed="rId6"/>
          <a:stretch>
            <a:fillRect/>
          </a:stretch>
        </p:blipFill>
        <p:spPr>
          <a:xfrm>
            <a:off x="1449070" y="3361690"/>
            <a:ext cx="4653280" cy="1032510"/>
          </a:xfrm>
          <a:prstGeom prst="rect">
            <a:avLst/>
          </a:prstGeom>
        </p:spPr>
      </p:pic>
    </p:spTree>
  </p:cSld>
  <p:clrMapOvr>
    <a:masterClrMapping/>
  </p:clrMapOvr>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6.xml><?xml version="1.0" encoding="utf-8"?>
<p:tagLst xmlns:p="http://schemas.openxmlformats.org/presentationml/2006/main">
  <p:tag name="KSO_WM_BEAUTIFY_FLAG" val=""/>
</p:tagLst>
</file>

<file path=ppt/tags/tag17.xml><?xml version="1.0" encoding="utf-8"?>
<p:tagLst xmlns:p="http://schemas.openxmlformats.org/presentationml/2006/main">
  <p:tag name="KSO_WM_BEAUTIFY_FLAG" val=""/>
</p:tagLst>
</file>

<file path=ppt/tags/tag18.xml><?xml version="1.0" encoding="utf-8"?>
<p:tagLst xmlns:p="http://schemas.openxmlformats.org/presentationml/2006/main">
  <p:tag name="KSO_WM_BEAUTIFY_FLAG" val=""/>
</p:tagLst>
</file>

<file path=ppt/tags/tag19.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20.xml><?xml version="1.0" encoding="utf-8"?>
<p:tagLst xmlns:p="http://schemas.openxmlformats.org/presentationml/2006/main">
  <p:tag name="KSO_WM_BEAUTIFY_FLAG" val=""/>
</p:tagLst>
</file>

<file path=ppt/tags/tag21.xml><?xml version="1.0" encoding="utf-8"?>
<p:tagLst xmlns:p="http://schemas.openxmlformats.org/presentationml/2006/main">
  <p:tag name="KSO_WM_BEAUTIFY_FLAG" val=""/>
</p:tagLst>
</file>

<file path=ppt/tags/tag22.xml><?xml version="1.0" encoding="utf-8"?>
<p:tagLst xmlns:p="http://schemas.openxmlformats.org/presentationml/2006/main">
  <p:tag name="KSO_WM_BEAUTIFY_FLAG" val=""/>
</p:tagLst>
</file>

<file path=ppt/tags/tag23.xml><?xml version="1.0" encoding="utf-8"?>
<p:tagLst xmlns:p="http://schemas.openxmlformats.org/presentationml/2006/main">
  <p:tag name="KSO_WM_BEAUTIFY_FLAG" val=""/>
</p:tagLst>
</file>

<file path=ppt/tags/tag24.xml><?xml version="1.0" encoding="utf-8"?>
<p:tagLst xmlns:p="http://schemas.openxmlformats.org/presentationml/2006/main">
  <p:tag name="KSO_WM_BEAUTIFY_FLAG" val=""/>
</p:tagLst>
</file>

<file path=ppt/tags/tag25.xml><?xml version="1.0" encoding="utf-8"?>
<p:tagLst xmlns:p="http://schemas.openxmlformats.org/presentationml/2006/main">
  <p:tag name="KSO_WM_BEAUTIFY_FLAG" val=""/>
</p:tagLst>
</file>

<file path=ppt/tags/tag26.xml><?xml version="1.0" encoding="utf-8"?>
<p:tagLst xmlns:p="http://schemas.openxmlformats.org/presentationml/2006/main">
  <p:tag name="KSO_WM_BEAUTIFY_FLAG" val=""/>
</p:tagLst>
</file>

<file path=ppt/tags/tag27.xml><?xml version="1.0" encoding="utf-8"?>
<p:tagLst xmlns:p="http://schemas.openxmlformats.org/presentationml/2006/main">
  <p:tag name="KSO_WM_BEAUTIFY_FLAG" val=""/>
</p:tagLst>
</file>

<file path=ppt/tags/tag28.xml><?xml version="1.0" encoding="utf-8"?>
<p:tagLst xmlns:p="http://schemas.openxmlformats.org/presentationml/2006/main">
  <p:tag name="KSO_WM_BEAUTIFY_FLAG" val=""/>
</p:tagLst>
</file>

<file path=ppt/tags/tag29.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30.xml><?xml version="1.0" encoding="utf-8"?>
<p:tagLst xmlns:p="http://schemas.openxmlformats.org/presentationml/2006/main">
  <p:tag name="KSO_WM_BEAUTIFY_FLAG" val=""/>
</p:tagLst>
</file>

<file path=ppt/tags/tag31.xml><?xml version="1.0" encoding="utf-8"?>
<p:tagLst xmlns:p="http://schemas.openxmlformats.org/presentationml/2006/main">
  <p:tag name="KSO_WM_BEAUTIFY_FLAG" val=""/>
</p:tagLst>
</file>

<file path=ppt/tags/tag32.xml><?xml version="1.0" encoding="utf-8"?>
<p:tagLst xmlns:p="http://schemas.openxmlformats.org/presentationml/2006/main">
  <p:tag name="KSO_WM_BEAUTIFY_FLAG" val=""/>
</p:tagLst>
</file>

<file path=ppt/tags/tag33.xml><?xml version="1.0" encoding="utf-8"?>
<p:tagLst xmlns:p="http://schemas.openxmlformats.org/presentationml/2006/main">
  <p:tag name="KSO_WM_BEAUTIFY_FLAG" val=""/>
</p:tagLst>
</file>

<file path=ppt/tags/tag34.xml><?xml version="1.0" encoding="utf-8"?>
<p:tagLst xmlns:p="http://schemas.openxmlformats.org/presentationml/2006/main">
  <p:tag name="KSO_WM_BEAUTIFY_FLAG" val=""/>
</p:tagLst>
</file>

<file path=ppt/tags/tag35.xml><?xml version="1.0" encoding="utf-8"?>
<p:tagLst xmlns:p="http://schemas.openxmlformats.org/presentationml/2006/main">
  <p:tag name="KSO_WM_BEAUTIFY_FLAG" val=""/>
</p:tagLst>
</file>

<file path=ppt/tags/tag36.xml><?xml version="1.0" encoding="utf-8"?>
<p:tagLst xmlns:p="http://schemas.openxmlformats.org/presentationml/2006/main">
  <p:tag name="KSO_WM_BEAUTIFY_FLAG" val=""/>
</p:tagLst>
</file>

<file path=ppt/tags/tag37.xml><?xml version="1.0" encoding="utf-8"?>
<p:tagLst xmlns:p="http://schemas.openxmlformats.org/presentationml/2006/main">
  <p:tag name="KSO_WM_BEAUTIFY_FLAG" val=""/>
</p:tagLst>
</file>

<file path=ppt/tags/tag38.xml><?xml version="1.0" encoding="utf-8"?>
<p:tagLst xmlns:p="http://schemas.openxmlformats.org/presentationml/2006/main">
  <p:tag name="KSO_WM_BEAUTIFY_FLAG" val=""/>
</p:tagLst>
</file>

<file path=ppt/tags/tag39.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40.xml><?xml version="1.0" encoding="utf-8"?>
<p:tagLst xmlns:p="http://schemas.openxmlformats.org/presentationml/2006/main">
  <p:tag name="KSO_WM_BEAUTIFY_FLAG" val=""/>
</p:tagLst>
</file>

<file path=ppt/tags/tag41.xml><?xml version="1.0" encoding="utf-8"?>
<p:tagLst xmlns:p="http://schemas.openxmlformats.org/presentationml/2006/main">
  <p:tag name="KSO_WM_BEAUTIFY_FLAG" val=""/>
</p:tagLst>
</file>

<file path=ppt/tags/tag42.xml><?xml version="1.0" encoding="utf-8"?>
<p:tagLst xmlns:p="http://schemas.openxmlformats.org/presentationml/2006/main">
  <p:tag name="KSO_WM_BEAUTIFY_FLAG" val=""/>
</p:tagLst>
</file>

<file path=ppt/tags/tag43.xml><?xml version="1.0" encoding="utf-8"?>
<p:tagLst xmlns:p="http://schemas.openxmlformats.org/presentationml/2006/main">
  <p:tag name="KSO_WM_BEAUTIFY_FLAG" val=""/>
</p:tagLst>
</file>

<file path=ppt/tags/tag44.xml><?xml version="1.0" encoding="utf-8"?>
<p:tagLst xmlns:p="http://schemas.openxmlformats.org/presentationml/2006/main">
  <p:tag name="KSO_WM_BEAUTIFY_FLAG" val=""/>
</p:tagLst>
</file>

<file path=ppt/tags/tag45.xml><?xml version="1.0" encoding="utf-8"?>
<p:tagLst xmlns:p="http://schemas.openxmlformats.org/presentationml/2006/main">
  <p:tag name="KSO_WM_BEAUTIFY_FLAG" val=""/>
</p:tagLst>
</file>

<file path=ppt/tags/tag46.xml><?xml version="1.0" encoding="utf-8"?>
<p:tagLst xmlns:p="http://schemas.openxmlformats.org/presentationml/2006/main">
  <p:tag name="KSO_WM_BEAUTIFY_FLAG" val=""/>
</p:tagLst>
</file>

<file path=ppt/tags/tag47.xml><?xml version="1.0" encoding="utf-8"?>
<p:tagLst xmlns:p="http://schemas.openxmlformats.org/presentationml/2006/main">
  <p:tag name="KSO_WM_BEAUTIFY_FLAG" val=""/>
</p:tagLst>
</file>

<file path=ppt/tags/tag48.xml><?xml version="1.0" encoding="utf-8"?>
<p:tagLst xmlns:p="http://schemas.openxmlformats.org/presentationml/2006/main">
  <p:tag name="KSO_WM_BEAUTIFY_FLAG" val=""/>
</p:tagLst>
</file>

<file path=ppt/tags/tag49.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50.xml><?xml version="1.0" encoding="utf-8"?>
<p:tagLst xmlns:p="http://schemas.openxmlformats.org/presentationml/2006/main">
  <p:tag name="KSO_WM_BEAUTIFY_FLAG" val=""/>
</p:tagLst>
</file>

<file path=ppt/tags/tag51.xml><?xml version="1.0" encoding="utf-8"?>
<p:tagLst xmlns:p="http://schemas.openxmlformats.org/presentationml/2006/main">
  <p:tag name="KSO_WM_BEAUTIFY_FLAG" val=""/>
</p:tagLst>
</file>

<file path=ppt/tags/tag52.xml><?xml version="1.0" encoding="utf-8"?>
<p:tagLst xmlns:p="http://schemas.openxmlformats.org/presentationml/2006/main">
  <p:tag name="KSO_WM_BEAUTIFY_FLAG" val=""/>
</p:tagLst>
</file>

<file path=ppt/tags/tag53.xml><?xml version="1.0" encoding="utf-8"?>
<p:tagLst xmlns:p="http://schemas.openxmlformats.org/presentationml/2006/main">
  <p:tag name="KSO_WM_BEAUTIFY_FLAG" val=""/>
</p:tagLst>
</file>

<file path=ppt/tags/tag54.xml><?xml version="1.0" encoding="utf-8"?>
<p:tagLst xmlns:p="http://schemas.openxmlformats.org/presentationml/2006/main">
  <p:tag name="KSO_WPP_MARK_KEY" val="4d21d588-0839-43a1-a88c-30d229aa98ec"/>
  <p:tag name="COMMONDATA" val="eyJoZGlkIjoiMzBiOTQzNTg1OTljM2I4Mzc0MDJmMjA2NzUxNzJkMGIifQ=="/>
</p:tagLst>
</file>

<file path=ppt/tags/tag6.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heme/theme1.xml><?xml version="1.0" encoding="utf-8"?>
<a:theme xmlns:a="http://schemas.openxmlformats.org/drawingml/2006/main" name="View">
  <a:themeElements>
    <a:clrScheme name="自定义 1">
      <a:dk1>
        <a:srgbClr val="3F3F3F"/>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微软雅黑">
      <a:majorFont>
        <a:latin typeface="微软雅黑 bold"/>
        <a:ea typeface="微软雅黑 bold"/>
        <a:cs typeface=""/>
      </a:majorFont>
      <a:minorFont>
        <a:latin typeface="微软雅黑"/>
        <a:ea typeface="微软雅黑"/>
        <a:cs typeface=""/>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6700</Words>
  <Application>WPS 演示</Application>
  <PresentationFormat>宽屏</PresentationFormat>
  <Paragraphs>757</Paragraphs>
  <Slides>67</Slides>
  <Notes>53</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67</vt:i4>
      </vt:variant>
    </vt:vector>
  </HeadingPairs>
  <TitlesOfParts>
    <vt:vector size="81" baseType="lpstr">
      <vt:lpstr>Arial</vt:lpstr>
      <vt:lpstr>宋体</vt:lpstr>
      <vt:lpstr>Wingdings</vt:lpstr>
      <vt:lpstr>Wingdings 2</vt:lpstr>
      <vt:lpstr>微软雅黑</vt:lpstr>
      <vt:lpstr>微软雅黑 bold</vt:lpstr>
      <vt:lpstr>黑体</vt:lpstr>
      <vt:lpstr>Arial Unicode MS</vt:lpstr>
      <vt:lpstr>等线</vt:lpstr>
      <vt:lpstr>-apple-system</vt:lpstr>
      <vt:lpstr>Segoe Print</vt:lpstr>
      <vt:lpstr>Calibri</vt:lpstr>
      <vt:lpstr>华文楷体</vt:lpstr>
      <vt:lpstr>View</vt:lpstr>
      <vt:lpstr>FINAL REPORT</vt:lpstr>
      <vt:lpstr>小组成员</vt:lpstr>
      <vt:lpstr>Directory</vt:lpstr>
      <vt:lpstr>基本方法</vt:lpstr>
      <vt:lpstr>基本方法</vt:lpstr>
      <vt:lpstr>基本方法</vt:lpstr>
      <vt:lpstr>基本方法</vt:lpstr>
      <vt:lpstr>基本方法</vt:lpstr>
      <vt:lpstr>Rust部分语法困难与解决</vt:lpstr>
      <vt:lpstr>Rust语法困难与解决</vt:lpstr>
      <vt:lpstr>Rust语法困难与解决</vt:lpstr>
      <vt:lpstr>改写内容简介</vt:lpstr>
      <vt:lpstr>List 部分简介</vt:lpstr>
      <vt:lpstr>List 部分改写说明</vt:lpstr>
      <vt:lpstr>List 部分改写说明</vt:lpstr>
      <vt:lpstr>List 部分改写说明</vt:lpstr>
      <vt:lpstr>List 部分改写说明</vt:lpstr>
      <vt:lpstr>Task部分简介</vt:lpstr>
      <vt:lpstr>Task部分简介</vt:lpstr>
      <vt:lpstr>Task部分简介</vt:lpstr>
      <vt:lpstr>Task部分简介</vt:lpstr>
      <vt:lpstr>Task部分改写说明</vt:lpstr>
      <vt:lpstr>Queue</vt:lpstr>
      <vt:lpstr>xQueueCreate</vt:lpstr>
      <vt:lpstr>xQueueSend</vt:lpstr>
      <vt:lpstr>xQueueSendToFront</vt:lpstr>
      <vt:lpstr>xQueueOverwrite</vt:lpstr>
      <vt:lpstr>xQueueSendToFrontFromISR</vt:lpstr>
      <vt:lpstr>xQueueSendToBackFromISR</vt:lpstr>
      <vt:lpstr>xQueueOverwriteFromISR</vt:lpstr>
      <vt:lpstr>xQueueReceive</vt:lpstr>
      <vt:lpstr>xQueuePeek</vt:lpstr>
      <vt:lpstr>Semaphore</vt:lpstr>
      <vt:lpstr>xSemaphoreCreateMutex</vt:lpstr>
      <vt:lpstr>xSemaphoreGetMutexHolder</vt:lpstr>
      <vt:lpstr>xSemaphoreGive</vt:lpstr>
      <vt:lpstr>xSemaphoreTake</vt:lpstr>
      <vt:lpstr>xSemaphoreCreateBinary</vt:lpstr>
      <vt:lpstr>xSemaphoreCreateCounting </vt:lpstr>
      <vt:lpstr>uxSemaphoreGetCount</vt:lpstr>
      <vt:lpstr>测试结果展现</vt:lpstr>
      <vt:lpstr>编译过程展示</vt:lpstr>
      <vt:lpstr>测试结果展示</vt:lpstr>
      <vt:lpstr>测试结果示例</vt:lpstr>
      <vt:lpstr>测试结果展示</vt:lpstr>
      <vt:lpstr>测试结果示例</vt:lpstr>
      <vt:lpstr>测试结果示例</vt:lpstr>
      <vt:lpstr>代码覆盖率测试</vt:lpstr>
      <vt:lpstr>代码覆盖率测试</vt:lpstr>
      <vt:lpstr>代码覆盖率测试</vt:lpstr>
      <vt:lpstr>代码覆盖率测试</vt:lpstr>
      <vt:lpstr>Bindgen：生成Rust的C语言FFI工具</vt:lpstr>
      <vt:lpstr>Bindgen：生成Rust的C语言FFI工具</vt:lpstr>
      <vt:lpstr>Bindgen：生成Rust的C语言FFI工具</vt:lpstr>
      <vt:lpstr>Bindgen：生成Rust的C语言FFI工具</vt:lpstr>
      <vt:lpstr>MMU的作用及其重要性</vt:lpstr>
      <vt:lpstr>MMU的组成</vt:lpstr>
      <vt:lpstr>MMU的工作过程</vt:lpstr>
      <vt:lpstr>MMU的工作过程</vt:lpstr>
      <vt:lpstr>MMU的与操作系统的配合</vt:lpstr>
      <vt:lpstr>怎么找到页表？</vt:lpstr>
      <vt:lpstr>写MMU模块遇到的困难</vt:lpstr>
      <vt:lpstr>替代方案：使用软件模拟MMU的行为</vt:lpstr>
      <vt:lpstr>测试替换策略性能</vt:lpstr>
      <vt:lpstr>替换策略性能比较</vt:lpstr>
      <vt:lpstr>TLB对性能的影响</vt:lpstr>
      <vt:lpstr>THANKS！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教务处PPT模板002</dc:title>
  <dc:creator>现代教育技术中心</dc:creator>
  <cp:lastModifiedBy>王彦彬</cp:lastModifiedBy>
  <cp:revision>184</cp:revision>
  <dcterms:created xsi:type="dcterms:W3CDTF">2023-07-08T16:11:00Z</dcterms:created>
  <dcterms:modified xsi:type="dcterms:W3CDTF">2023-07-09T07:07:07Z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DD514F5E66B347688F8234D8D512173B_13</vt:lpwstr>
  </property>
  <property fmtid="{D5CDD505-2E9C-101B-9397-08002B2CF9AE}" pid="3" name="KSOProductBuildVer">
    <vt:lpwstr>2052-11.1.0.14309</vt:lpwstr>
  </property>
</Properties>
</file>